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2" r:id="rId3"/>
    <p:sldId id="263" r:id="rId4"/>
    <p:sldId id="268" r:id="rId5"/>
    <p:sldId id="267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000" cap="none"/>
              <a:t>effect of CuNPs on MCF7 cancer cell and HFF normal cells  </a:t>
            </a:r>
            <a:endParaRPr lang="ar-IQ" sz="1000" cap="none"/>
          </a:p>
        </c:rich>
      </c:tx>
      <c:layout>
        <c:manualLayout>
          <c:xMode val="edge"/>
          <c:yMode val="edge"/>
          <c:x val="0.17367344706911636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'[3093AH.xlsx]ورقة1'!$C$2:$C$6</c:f>
              <c:numCache>
                <c:formatCode>General</c:formatCode>
                <c:ptCount val="5"/>
                <c:pt idx="0">
                  <c:v>17.100000000000001</c:v>
                </c:pt>
                <c:pt idx="1">
                  <c:v>20.399999999999999</c:v>
                </c:pt>
                <c:pt idx="2">
                  <c:v>21.3</c:v>
                </c:pt>
                <c:pt idx="3">
                  <c:v>41</c:v>
                </c:pt>
                <c:pt idx="4">
                  <c:v>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2-4279-BEC9-152CD47B25A6}"/>
            </c:ext>
          </c:extLst>
        </c:ser>
        <c:ser>
          <c:idx val="2"/>
          <c:order val="1"/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'[3093AH.xlsx]ورقة1'!$D$2:$D$6</c:f>
              <c:numCache>
                <c:formatCode>General</c:formatCode>
                <c:ptCount val="5"/>
                <c:pt idx="0">
                  <c:v>0</c:v>
                </c:pt>
                <c:pt idx="1">
                  <c:v>4.04</c:v>
                </c:pt>
                <c:pt idx="2">
                  <c:v>7.35</c:v>
                </c:pt>
                <c:pt idx="3">
                  <c:v>14.03</c:v>
                </c:pt>
                <c:pt idx="4">
                  <c:v>18.89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2-4279-BEC9-152CD47B25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693933728"/>
        <c:axId val="693934384"/>
        <c:axId val="0"/>
      </c:bar3DChart>
      <c:catAx>
        <c:axId val="693933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693934384"/>
        <c:crosses val="autoZero"/>
        <c:auto val="1"/>
        <c:lblAlgn val="ctr"/>
        <c:lblOffset val="100"/>
        <c:noMultiLvlLbl val="0"/>
      </c:catAx>
      <c:valAx>
        <c:axId val="693934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69393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0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1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0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5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FEC3-A4B3-45D9-812E-9F44937EAA99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9544-22BF-4359-9DFA-1D08B95A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s1\Downloads\output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/>
          <a:stretch/>
        </p:blipFill>
        <p:spPr bwMode="auto">
          <a:xfrm>
            <a:off x="0" y="0"/>
            <a:ext cx="12192000" cy="5909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477766" y="5909309"/>
            <a:ext cx="723646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50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Supplementary Figure 1: SEM analysis for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CuNPs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 different magnifications.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4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0"/>
            <a:ext cx="12031980" cy="56007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452348" y="5703869"/>
            <a:ext cx="5447325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Supplementary Figure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EDX analysis for CuNPs sample.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7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0"/>
            <a:ext cx="11951970" cy="578358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579331" y="5578139"/>
            <a:ext cx="527336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  <a:tabLst>
                <a:tab pos="29718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Supplementary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3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XRD chart for CuNPs sample.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4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/>
          <a:srcRect l="26336" t="27582" r="26457" b="18169"/>
          <a:stretch/>
        </p:blipFill>
        <p:spPr bwMode="auto">
          <a:xfrm>
            <a:off x="-205739" y="91440"/>
            <a:ext cx="12031980" cy="5726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453640" y="581787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Supplementary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4: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calibration curve of antioxidant capacity for CuNPs, Passiflora extract, and standard vitamin C.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4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s1\Desktop\كشكول شغل\بحوث 2025\نبات الساعة + نحاس انس\antibacterial\collection 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97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2933700" y="5934670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Supplementary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5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antimicrobial  activity for 1-CuNPs and 2-Passiflora extract.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1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مخطط 1"/>
          <p:cNvGraphicFramePr/>
          <p:nvPr>
            <p:extLst>
              <p:ext uri="{D42A27DB-BD31-4B8C-83A1-F6EECF244321}">
                <p14:modId xmlns:p14="http://schemas.microsoft.com/office/powerpoint/2010/main" val="666863991"/>
              </p:ext>
            </p:extLst>
          </p:nvPr>
        </p:nvGraphicFramePr>
        <p:xfrm>
          <a:off x="0" y="102870"/>
          <a:ext cx="12192000" cy="517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مستطيل 2"/>
          <p:cNvSpPr/>
          <p:nvPr/>
        </p:nvSpPr>
        <p:spPr>
          <a:xfrm>
            <a:off x="1379220" y="5506135"/>
            <a:ext cx="9650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Supplementary </a:t>
            </a:r>
            <a:r>
              <a:rPr lang="en-US" dirty="0" smtClean="0"/>
              <a:t>Figure 6: </a:t>
            </a:r>
            <a:r>
              <a:rPr lang="en-US" dirty="0" smtClean="0"/>
              <a:t>effect of different concentrations of CuNPs on MCF7 cancer cells and HFF normal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5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s1\AppData\Local\Temp\Rar$DRa0.384\3093AH\MCF7\50\TS-0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35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2887980" y="5934670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Supplementary Figure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microscopic picture for MCF7 cancer cells after treated with 50 µg/ml CuNPs.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6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s1\AppData\Local\Temp\Rar$DRa0.245\3093AH\MCF7\ctrl\TS-0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55549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2933700" y="5934670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Supplementary Figure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microscopic picture for HFF normal cells after treated with 50 µg/ml CuNPs.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334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128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Montadher Ali Mahdi Ali</dc:creator>
  <cp:lastModifiedBy>Nona-Parsa-Parinaz</cp:lastModifiedBy>
  <cp:revision>3</cp:revision>
  <dcterms:created xsi:type="dcterms:W3CDTF">2025-02-19T23:01:32Z</dcterms:created>
  <dcterms:modified xsi:type="dcterms:W3CDTF">2025-08-14T08:42:05Z</dcterms:modified>
</cp:coreProperties>
</file>