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75BF880-8571-45D8-8071-A67EDF2861F5}" v="4" dt="2025-04-06T13:04:54.88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6" d="100"/>
          <a:sy n="76" d="100"/>
        </p:scale>
        <p:origin x="2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microsoft.com/office/2016/11/relationships/changesInfo" Target="changesInfos/changesInfo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anh Hai Phan" userId="5c9044f5-903a-4ee2-8a3a-069ae608f4f9" providerId="ADAL" clId="{175BF880-8571-45D8-8071-A67EDF2861F5}"/>
    <pc:docChg chg="undo custSel addSld delSld modSld">
      <pc:chgData name="Thanh Hai Phan" userId="5c9044f5-903a-4ee2-8a3a-069ae608f4f9" providerId="ADAL" clId="{175BF880-8571-45D8-8071-A67EDF2861F5}" dt="2025-04-06T13:07:01.261" v="121" actId="1076"/>
      <pc:docMkLst>
        <pc:docMk/>
      </pc:docMkLst>
      <pc:sldChg chg="addSp delSp modSp new add del mod">
        <pc:chgData name="Thanh Hai Phan" userId="5c9044f5-903a-4ee2-8a3a-069ae608f4f9" providerId="ADAL" clId="{175BF880-8571-45D8-8071-A67EDF2861F5}" dt="2025-04-06T13:07:01.261" v="121" actId="1076"/>
        <pc:sldMkLst>
          <pc:docMk/>
          <pc:sldMk cId="1908389176" sldId="256"/>
        </pc:sldMkLst>
        <pc:spChg chg="mod">
          <ac:chgData name="Thanh Hai Phan" userId="5c9044f5-903a-4ee2-8a3a-069ae608f4f9" providerId="ADAL" clId="{175BF880-8571-45D8-8071-A67EDF2861F5}" dt="2025-04-06T13:07:01.261" v="121" actId="1076"/>
          <ac:spMkLst>
            <pc:docMk/>
            <pc:sldMk cId="1908389176" sldId="256"/>
            <ac:spMk id="2" creationId="{BCB666ED-F6E3-3ECB-5097-02C8329E0472}"/>
          </ac:spMkLst>
        </pc:spChg>
        <pc:spChg chg="add del mod">
          <ac:chgData name="Thanh Hai Phan" userId="5c9044f5-903a-4ee2-8a3a-069ae608f4f9" providerId="ADAL" clId="{175BF880-8571-45D8-8071-A67EDF2861F5}" dt="2025-04-06T13:06:57.303" v="120" actId="1076"/>
          <ac:spMkLst>
            <pc:docMk/>
            <pc:sldMk cId="1908389176" sldId="256"/>
            <ac:spMk id="3" creationId="{66789903-7551-56A5-CCA1-CE19EFC6073F}"/>
          </ac:spMkLst>
        </pc:spChg>
      </pc:sldChg>
      <pc:sldChg chg="addSp delSp modSp new mod">
        <pc:chgData name="Thanh Hai Phan" userId="5c9044f5-903a-4ee2-8a3a-069ae608f4f9" providerId="ADAL" clId="{175BF880-8571-45D8-8071-A67EDF2861F5}" dt="2025-04-06T13:04:27.614" v="59" actId="1076"/>
        <pc:sldMkLst>
          <pc:docMk/>
          <pc:sldMk cId="2773731564" sldId="257"/>
        </pc:sldMkLst>
        <pc:spChg chg="mod">
          <ac:chgData name="Thanh Hai Phan" userId="5c9044f5-903a-4ee2-8a3a-069ae608f4f9" providerId="ADAL" clId="{175BF880-8571-45D8-8071-A67EDF2861F5}" dt="2025-04-06T13:04:27.614" v="59" actId="1076"/>
          <ac:spMkLst>
            <pc:docMk/>
            <pc:sldMk cId="2773731564" sldId="257"/>
            <ac:spMk id="2" creationId="{D794A46A-9956-FBEC-95F7-6322085B2D3B}"/>
          </ac:spMkLst>
        </pc:spChg>
        <pc:spChg chg="del">
          <ac:chgData name="Thanh Hai Phan" userId="5c9044f5-903a-4ee2-8a3a-069ae608f4f9" providerId="ADAL" clId="{175BF880-8571-45D8-8071-A67EDF2861F5}" dt="2025-04-06T13:02:03.095" v="7" actId="931"/>
          <ac:spMkLst>
            <pc:docMk/>
            <pc:sldMk cId="2773731564" sldId="257"/>
            <ac:spMk id="3" creationId="{471BB6C4-5DB0-CBAA-AE8A-CB118E3350D9}"/>
          </ac:spMkLst>
        </pc:spChg>
        <pc:picChg chg="add mod">
          <ac:chgData name="Thanh Hai Phan" userId="5c9044f5-903a-4ee2-8a3a-069ae608f4f9" providerId="ADAL" clId="{175BF880-8571-45D8-8071-A67EDF2861F5}" dt="2025-04-06T13:03:50.732" v="46" actId="1076"/>
          <ac:picMkLst>
            <pc:docMk/>
            <pc:sldMk cId="2773731564" sldId="257"/>
            <ac:picMk id="5" creationId="{11612E21-956B-171F-87B6-83E7170811D1}"/>
          </ac:picMkLst>
        </pc:picChg>
      </pc:sldChg>
      <pc:sldChg chg="addSp delSp modSp new mod">
        <pc:chgData name="Thanh Hai Phan" userId="5c9044f5-903a-4ee2-8a3a-069ae608f4f9" providerId="ADAL" clId="{175BF880-8571-45D8-8071-A67EDF2861F5}" dt="2025-04-06T13:03:27.527" v="37" actId="1076"/>
        <pc:sldMkLst>
          <pc:docMk/>
          <pc:sldMk cId="3559316580" sldId="258"/>
        </pc:sldMkLst>
        <pc:spChg chg="mod">
          <ac:chgData name="Thanh Hai Phan" userId="5c9044f5-903a-4ee2-8a3a-069ae608f4f9" providerId="ADAL" clId="{175BF880-8571-45D8-8071-A67EDF2861F5}" dt="2025-04-06T13:03:20.165" v="33" actId="1076"/>
          <ac:spMkLst>
            <pc:docMk/>
            <pc:sldMk cId="3559316580" sldId="258"/>
            <ac:spMk id="2" creationId="{B897859F-F5B3-17C9-3AC2-6068FF2C47FE}"/>
          </ac:spMkLst>
        </pc:spChg>
        <pc:spChg chg="del">
          <ac:chgData name="Thanh Hai Phan" userId="5c9044f5-903a-4ee2-8a3a-069ae608f4f9" providerId="ADAL" clId="{175BF880-8571-45D8-8071-A67EDF2861F5}" dt="2025-04-06T13:02:49.299" v="21" actId="931"/>
          <ac:spMkLst>
            <pc:docMk/>
            <pc:sldMk cId="3559316580" sldId="258"/>
            <ac:spMk id="3" creationId="{EA739B9C-0F8F-F6E3-7FAC-EDB13EF4AD49}"/>
          </ac:spMkLst>
        </pc:spChg>
        <pc:picChg chg="add mod">
          <ac:chgData name="Thanh Hai Phan" userId="5c9044f5-903a-4ee2-8a3a-069ae608f4f9" providerId="ADAL" clId="{175BF880-8571-45D8-8071-A67EDF2861F5}" dt="2025-04-06T13:03:27.527" v="37" actId="1076"/>
          <ac:picMkLst>
            <pc:docMk/>
            <pc:sldMk cId="3559316580" sldId="258"/>
            <ac:picMk id="5" creationId="{E9840946-AEAA-132A-5EFB-A1F7A9789AC6}"/>
          </ac:picMkLst>
        </pc:picChg>
      </pc:sldChg>
      <pc:sldChg chg="addSp delSp modSp new mod">
        <pc:chgData name="Thanh Hai Phan" userId="5c9044f5-903a-4ee2-8a3a-069ae608f4f9" providerId="ADAL" clId="{175BF880-8571-45D8-8071-A67EDF2861F5}" dt="2025-04-06T13:04:46.944" v="68" actId="1076"/>
        <pc:sldMkLst>
          <pc:docMk/>
          <pc:sldMk cId="2490064992" sldId="259"/>
        </pc:sldMkLst>
        <pc:spChg chg="mod">
          <ac:chgData name="Thanh Hai Phan" userId="5c9044f5-903a-4ee2-8a3a-069ae608f4f9" providerId="ADAL" clId="{175BF880-8571-45D8-8071-A67EDF2861F5}" dt="2025-04-06T13:04:39.262" v="65" actId="1076"/>
          <ac:spMkLst>
            <pc:docMk/>
            <pc:sldMk cId="2490064992" sldId="259"/>
            <ac:spMk id="2" creationId="{6864E533-996F-5978-296D-D82C05316969}"/>
          </ac:spMkLst>
        </pc:spChg>
        <pc:spChg chg="del">
          <ac:chgData name="Thanh Hai Phan" userId="5c9044f5-903a-4ee2-8a3a-069ae608f4f9" providerId="ADAL" clId="{175BF880-8571-45D8-8071-A67EDF2861F5}" dt="2025-04-06T13:04:17.111" v="52" actId="931"/>
          <ac:spMkLst>
            <pc:docMk/>
            <pc:sldMk cId="2490064992" sldId="259"/>
            <ac:spMk id="3" creationId="{81AE36C5-8905-5768-B81F-13ACF6496CB2}"/>
          </ac:spMkLst>
        </pc:spChg>
        <pc:picChg chg="add mod">
          <ac:chgData name="Thanh Hai Phan" userId="5c9044f5-903a-4ee2-8a3a-069ae608f4f9" providerId="ADAL" clId="{175BF880-8571-45D8-8071-A67EDF2861F5}" dt="2025-04-06T13:04:46.944" v="68" actId="1076"/>
          <ac:picMkLst>
            <pc:docMk/>
            <pc:sldMk cId="2490064992" sldId="259"/>
            <ac:picMk id="5" creationId="{C1C93EC0-8134-4C79-6A93-431F7FBDDE82}"/>
          </ac:picMkLst>
        </pc:picChg>
      </pc:sldChg>
      <pc:sldChg chg="addSp delSp modSp add mod">
        <pc:chgData name="Thanh Hai Phan" userId="5c9044f5-903a-4ee2-8a3a-069ae608f4f9" providerId="ADAL" clId="{175BF880-8571-45D8-8071-A67EDF2861F5}" dt="2025-04-06T13:05:24.148" v="82" actId="2710"/>
        <pc:sldMkLst>
          <pc:docMk/>
          <pc:sldMk cId="3606206127" sldId="260"/>
        </pc:sldMkLst>
        <pc:spChg chg="mod">
          <ac:chgData name="Thanh Hai Phan" userId="5c9044f5-903a-4ee2-8a3a-069ae608f4f9" providerId="ADAL" clId="{175BF880-8571-45D8-8071-A67EDF2861F5}" dt="2025-04-06T13:05:24.148" v="82" actId="2710"/>
          <ac:spMkLst>
            <pc:docMk/>
            <pc:sldMk cId="3606206127" sldId="260"/>
            <ac:spMk id="2" creationId="{6636B8A2-5657-88FA-9FA3-7D8A9427F8D9}"/>
          </ac:spMkLst>
        </pc:spChg>
        <pc:spChg chg="add del mod">
          <ac:chgData name="Thanh Hai Phan" userId="5c9044f5-903a-4ee2-8a3a-069ae608f4f9" providerId="ADAL" clId="{175BF880-8571-45D8-8071-A67EDF2861F5}" dt="2025-04-06T13:04:54.889" v="71" actId="931"/>
          <ac:spMkLst>
            <pc:docMk/>
            <pc:sldMk cId="3606206127" sldId="260"/>
            <ac:spMk id="4" creationId="{F38E051B-F885-C6AB-E9EC-BF87BE33A96C}"/>
          </ac:spMkLst>
        </pc:spChg>
        <pc:picChg chg="del">
          <ac:chgData name="Thanh Hai Phan" userId="5c9044f5-903a-4ee2-8a3a-069ae608f4f9" providerId="ADAL" clId="{175BF880-8571-45D8-8071-A67EDF2861F5}" dt="2025-04-06T13:04:50.585" v="70" actId="478"/>
          <ac:picMkLst>
            <pc:docMk/>
            <pc:sldMk cId="3606206127" sldId="260"/>
            <ac:picMk id="5" creationId="{538E7881-4E2F-AE5E-35BA-0AAE9DE93D8D}"/>
          </ac:picMkLst>
        </pc:picChg>
        <pc:picChg chg="add mod">
          <ac:chgData name="Thanh Hai Phan" userId="5c9044f5-903a-4ee2-8a3a-069ae608f4f9" providerId="ADAL" clId="{175BF880-8571-45D8-8071-A67EDF2861F5}" dt="2025-04-06T13:05:10.643" v="79" actId="1076"/>
          <ac:picMkLst>
            <pc:docMk/>
            <pc:sldMk cId="3606206127" sldId="260"/>
            <ac:picMk id="7" creationId="{08B2B117-0876-1D78-E7C5-CA93735444DC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C49A4A-F0D7-C567-D772-3C96FF1F9C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F80D380-FA1F-B3D1-54C9-17A5FB100E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7E2625-7E6D-B47F-B9EB-476124DF4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ACE63-3DFE-4785-A05A-8B761D8B1B52}" type="datetimeFigureOut">
              <a:rPr lang="en-AU" smtClean="0"/>
              <a:t>7/06/2025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7BA8E4-4C7D-AAF9-7C09-477A18A3B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2F28CC-BBE9-A279-7091-A5823D195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D95B-F094-4497-862C-B04765A3F98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58077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193C2A-F04B-EE99-43CC-E5C69CEC4A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9DB7E06-84C4-6A31-1913-13009DB39A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3B3A1B-14D8-AE02-9EB6-5FAD845B00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ACE63-3DFE-4785-A05A-8B761D8B1B52}" type="datetimeFigureOut">
              <a:rPr lang="en-AU" smtClean="0"/>
              <a:t>7/06/2025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D2113E-4A7B-63CB-27F5-E8A31FE97F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1E4607-BEB3-9925-DEF0-BEA405C40C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D95B-F094-4497-862C-B04765A3F98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288605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FCC828C-B828-C45C-8CCB-526C11B088E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6FF7F3-0686-FF06-29D4-7D530121FF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D4CCFB-35D3-BE2F-127E-FE561769D5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ACE63-3DFE-4785-A05A-8B761D8B1B52}" type="datetimeFigureOut">
              <a:rPr lang="en-AU" smtClean="0"/>
              <a:t>7/06/2025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DD0E71-2897-0B09-E7D7-F34907AEC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565A0D-7DC5-685A-26C0-71505FFA6E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D95B-F094-4497-862C-B04765A3F98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59887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FD04A-E05E-352D-409D-30819B4297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8F8999-D416-5A14-7CA3-54B770ED6D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6586AE-6918-CA64-C9DC-42D097BE8B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ACE63-3DFE-4785-A05A-8B761D8B1B52}" type="datetimeFigureOut">
              <a:rPr lang="en-AU" smtClean="0"/>
              <a:t>7/06/2025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810FD6-B05D-38A0-1AA3-06CE55B307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3E3461-DC67-FFEF-B6AB-34B5035456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D95B-F094-4497-862C-B04765A3F98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08105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B429CB-5B78-CAEC-35BA-95DBCE532D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671E60-AFFF-B555-7364-5C66B52BCD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58126A-9B33-9B2D-B390-0DA197308A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ACE63-3DFE-4785-A05A-8B761D8B1B52}" type="datetimeFigureOut">
              <a:rPr lang="en-AU" smtClean="0"/>
              <a:t>7/06/2025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C37C17-DE99-3174-1BA1-CC162511BA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2AB47D-D941-2149-BE60-020A415E5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D95B-F094-4497-862C-B04765A3F98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744059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0FB8B2-4647-F66D-321A-3E6D10DD81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875A0A-3CE9-5B12-BF32-185521AB37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851F6B-98E2-6480-820B-ACACFB256B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E65D3F-1A5F-1704-6094-946EA19CC5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ACE63-3DFE-4785-A05A-8B761D8B1B52}" type="datetimeFigureOut">
              <a:rPr lang="en-AU" smtClean="0"/>
              <a:t>7/06/2025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ABD11E-4F5A-A436-3B45-B8A4077C4F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D958A8-E0C3-ABE1-4033-01F7DBE19A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D95B-F094-4497-862C-B04765A3F98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549470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D13933-42E2-0342-52E8-092C77547D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BC77BE-5978-A1AF-AB21-29246EB202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6A1E6C-955F-FA97-8C2D-140C74D0B0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A500363-AD6F-454C-5571-FF88731A6FC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8566E5C-327E-8A93-3505-0E73E3761E3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5CCB152-AD05-231C-7151-021C23E07D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ACE63-3DFE-4785-A05A-8B761D8B1B52}" type="datetimeFigureOut">
              <a:rPr lang="en-AU" smtClean="0"/>
              <a:t>7/06/2025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920930A-ED92-1BAC-67F3-E279638FC1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85C5D19-355E-CA41-45ED-F384822D7F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D95B-F094-4497-862C-B04765A3F98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29455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A1DA97-DAD5-3A22-5321-480A9AC89C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C2290D6-E1B8-39C1-7573-9E125C9C83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ACE63-3DFE-4785-A05A-8B761D8B1B52}" type="datetimeFigureOut">
              <a:rPr lang="en-AU" smtClean="0"/>
              <a:t>7/06/2025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05B4C66-7A6D-A293-F284-6D4010A5CF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3AE684F-1E0A-3C08-358A-896C084AE9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D95B-F094-4497-862C-B04765A3F98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25703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6E2B389-9B73-B5C5-F996-12262CDD6A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ACE63-3DFE-4785-A05A-8B761D8B1B52}" type="datetimeFigureOut">
              <a:rPr lang="en-AU" smtClean="0"/>
              <a:t>7/06/2025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66B0830-46F5-43A4-060B-07FDE87B8C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3EACD7-E79F-66B8-544C-89D948CA9B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D95B-F094-4497-862C-B04765A3F98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558660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0F8E37-8272-E4D3-294D-79CDB8E49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7F2816-EE1C-1234-04A7-8769A12FB0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CD1B8E-D280-07E6-616C-C1302F2A61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09A098-D645-ACE5-7B00-B691CEDB14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ACE63-3DFE-4785-A05A-8B761D8B1B52}" type="datetimeFigureOut">
              <a:rPr lang="en-AU" smtClean="0"/>
              <a:t>7/06/2025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EB2954-8633-1743-AEFE-224D927A10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27DF45-9C9A-C7D9-0D77-45D95638A2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D95B-F094-4497-862C-B04765A3F98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300626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984787-9995-FD8E-4F83-F57A00B5AA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02C3EFD-40CD-8F9A-0852-96BFD0595E7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142D23-E4BB-F966-1D65-5E5F34A915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F63AAC-3D63-B7D0-45BF-7EF82D74DD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ACE63-3DFE-4785-A05A-8B761D8B1B52}" type="datetimeFigureOut">
              <a:rPr lang="en-AU" smtClean="0"/>
              <a:t>7/06/2025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72A96D-504D-6EA5-9B77-280548C1F7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B20AEA-EA6A-9BC8-378B-17265DC0C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D95B-F094-4497-862C-B04765A3F98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01274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C625367-D24A-D913-6228-36BAA0BC80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F228AB-64F8-E053-E745-87F1BF3238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04335B-662B-A2BB-102E-CCCDD70BCF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4AACE63-3DFE-4785-A05A-8B761D8B1B52}" type="datetimeFigureOut">
              <a:rPr lang="en-AU" smtClean="0"/>
              <a:t>7/06/2025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148D33-6B14-6D64-0D7B-7005BA6A24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2B58FD-F1F8-A69B-8775-742ABC2667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380D95B-F094-4497-862C-B04765A3F98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71083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4E533-996F-5978-296D-D82C05316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850" y="4375150"/>
            <a:ext cx="4086225" cy="1325563"/>
          </a:xfrm>
        </p:spPr>
        <p:txBody>
          <a:bodyPr>
            <a:normAutofit/>
          </a:bodyPr>
          <a:lstStyle/>
          <a:p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Figure A.1. Begg’s funnel plots and Egger’s test for identifying publication bias in the meta-analysis of studies on peer use of EC and current use of EC (n = 11). </a:t>
            </a:r>
            <a:r>
              <a:rPr lang="en-US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aOR</a:t>
            </a: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adjusted odds ratio; SE, standard error.</a:t>
            </a:r>
            <a:endParaRPr lang="en-AU" sz="4000" dirty="0"/>
          </a:p>
        </p:txBody>
      </p:sp>
      <p:pic>
        <p:nvPicPr>
          <p:cNvPr id="5" name="Content Placeholder 4" descr="A graph with lines and numbers&#10;&#10;AI-generated content may be incorrect.">
            <a:extLst>
              <a:ext uri="{FF2B5EF4-FFF2-40B4-BE49-F238E27FC236}">
                <a16:creationId xmlns:a16="http://schemas.microsoft.com/office/drawing/2014/main" id="{C1C93EC0-8134-4C79-6A93-431F7FBDDE8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1075" y="1204118"/>
            <a:ext cx="6900863" cy="4600575"/>
          </a:xfrm>
        </p:spPr>
      </p:pic>
    </p:spTree>
    <p:extLst>
      <p:ext uri="{BB962C8B-B14F-4D97-AF65-F5344CB8AC3E}">
        <p14:creationId xmlns:p14="http://schemas.microsoft.com/office/powerpoint/2010/main" val="24900649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DEFB87-797C-1162-44AA-0ED34E3179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36B8A2-5657-88FA-9FA3-7D8A9427F8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850" y="4375150"/>
            <a:ext cx="4086225" cy="1325563"/>
          </a:xfrm>
        </p:spPr>
        <p:txBody>
          <a:bodyPr>
            <a:normAutofit fontScale="90000"/>
          </a:bodyPr>
          <a:lstStyle/>
          <a:p>
            <a:pPr algn="just" rtl="0">
              <a:lnSpc>
                <a:spcPct val="100000"/>
              </a:lnSpc>
              <a:spcAft>
                <a:spcPts val="10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Figure A.2. Begg’s funnel plots and Egger’s test for identifying publication bias in the meta-analysis of studies on peer use of EC and ever use of EC (n = 11).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aOR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adjusted odds ratio; SE, standard error</a:t>
            </a:r>
            <a:endParaRPr lang="en-A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Content Placeholder 6" descr="A graph of a funnel plot&#10;&#10;AI-generated content may be incorrect.">
            <a:extLst>
              <a:ext uri="{FF2B5EF4-FFF2-40B4-BE49-F238E27FC236}">
                <a16:creationId xmlns:a16="http://schemas.microsoft.com/office/drawing/2014/main" id="{08B2B117-0876-1D78-E7C5-CA93735444D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2809" y="1243218"/>
            <a:ext cx="6557345" cy="4371563"/>
          </a:xfrm>
        </p:spPr>
      </p:pic>
    </p:spTree>
    <p:extLst>
      <p:ext uri="{BB962C8B-B14F-4D97-AF65-F5344CB8AC3E}">
        <p14:creationId xmlns:p14="http://schemas.microsoft.com/office/powerpoint/2010/main" val="36062061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87</Words>
  <Application>Microsoft Office PowerPoint</Application>
  <PresentationFormat>Widescreen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Office Theme</vt:lpstr>
      <vt:lpstr>Figure A.1. Begg’s funnel plots and Egger’s test for identifying publication bias in the meta-analysis of studies on peer use of EC and current use of EC (n = 11). aOR, adjusted odds ratio; SE, standard error.</vt:lpstr>
      <vt:lpstr>Figure A.2. Begg’s funnel plots and Egger’s test for identifying publication bias in the meta-analysis of studies on peer use of EC and ever use of EC (n = 11). aOR, adjusted odds ratio; SE, standard error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Figure A.1. Begg’s funnel plots and Egger’s test for identifying publication bias in the meta-analysis of studies on peer use of EC and current use of EC (n = 11). aOR, adjusted odds ratio; SE, standard error.</dc:title>
  <dc:creator>Thanh Hai Phan</dc:creator>
  <cp:lastModifiedBy>Nona-Parsa-Parinaz</cp:lastModifiedBy>
  <cp:revision>2</cp:revision>
  <dcterms:created xsi:type="dcterms:W3CDTF">2025-04-06T12:56:34Z</dcterms:created>
  <dcterms:modified xsi:type="dcterms:W3CDTF">2025-06-07T08:41:06Z</dcterms:modified>
</cp:coreProperties>
</file>