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52" d="100"/>
          <a:sy n="52" d="100"/>
        </p:scale>
        <p:origin x="257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hmad.yudi.utomo" userId="4a40a5a6-7424-4cea-9447-d1823c424d00" providerId="ADAL" clId="{F80D730A-C58C-4092-89BB-0AFAC67543F6}"/>
    <pc:docChg chg="delSld">
      <pc:chgData name="rohmad.yudi.utomo" userId="4a40a5a6-7424-4cea-9447-d1823c424d00" providerId="ADAL" clId="{F80D730A-C58C-4092-89BB-0AFAC67543F6}" dt="2025-08-14T13:51:23.023" v="1" actId="47"/>
      <pc:docMkLst>
        <pc:docMk/>
      </pc:docMkLst>
      <pc:sldChg chg="del">
        <pc:chgData name="rohmad.yudi.utomo" userId="4a40a5a6-7424-4cea-9447-d1823c424d00" providerId="ADAL" clId="{F80D730A-C58C-4092-89BB-0AFAC67543F6}" dt="2025-08-14T13:51:23.023" v="1" actId="47"/>
        <pc:sldMkLst>
          <pc:docMk/>
          <pc:sldMk cId="2719028290" sldId="271"/>
        </pc:sldMkLst>
      </pc:sldChg>
      <pc:sldChg chg="del">
        <pc:chgData name="rohmad.yudi.utomo" userId="4a40a5a6-7424-4cea-9447-d1823c424d00" providerId="ADAL" clId="{F80D730A-C58C-4092-89BB-0AFAC67543F6}" dt="2025-08-14T13:50:53.281" v="0" actId="47"/>
        <pc:sldMkLst>
          <pc:docMk/>
          <pc:sldMk cId="2439830990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8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2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3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2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7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6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1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5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7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21741F-DB6E-F445-0F63-82F33AB31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628"/>
            <a:ext cx="6858000" cy="8185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214471-D3A0-6CB9-F450-C0564BD5414A}"/>
              </a:ext>
            </a:extLst>
          </p:cNvPr>
          <p:cNvSpPr txBox="1"/>
          <p:nvPr/>
        </p:nvSpPr>
        <p:spPr>
          <a:xfrm>
            <a:off x="0" y="8703195"/>
            <a:ext cx="6736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buNone/>
            </a:pPr>
            <a:r>
              <a:rPr lang="id-ID" sz="1400" b="1" kern="100" dirty="0">
                <a:effectLst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Supplementary Fig. (7)</a:t>
            </a:r>
            <a:r>
              <a:rPr lang="id-ID" sz="1400" kern="100" dirty="0">
                <a:effectLst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. Visualization of the binding interaction  of curcumin derivatives againts HER2 L755S</a:t>
            </a:r>
            <a:endParaRPr lang="en-US" sz="1400" kern="100" dirty="0">
              <a:effectLst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476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</TotalTime>
  <Words>17</Words>
  <Application>Microsoft Office PowerPoint</Application>
  <PresentationFormat>A4 Paper (210x297 mm)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rohmad.yudi.utomo</dc:creator>
  <cp:lastModifiedBy>rohmad.yudi.utomo</cp:lastModifiedBy>
  <cp:revision>3</cp:revision>
  <dcterms:created xsi:type="dcterms:W3CDTF">2025-08-14T07:40:56Z</dcterms:created>
  <dcterms:modified xsi:type="dcterms:W3CDTF">2025-08-14T13:51:23Z</dcterms:modified>
</cp:coreProperties>
</file>