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D5B129-C867-2485-E28E-3704AF08FF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779908-BFD5-E017-C40C-9C5CACF510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498E5B-E85B-6992-C0A5-FBFAA6E1F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A1F18-4C40-4098-96F1-7647DCB2D9DC}" type="datetimeFigureOut">
              <a:rPr lang="en-IN" smtClean="0"/>
              <a:t>08-05-2025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95A379-5C86-3A56-BFFB-9E14BA071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E02628-2A22-4CD2-04DA-2978CA94C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B733C-246F-4039-BA61-D510D2BAD6F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78559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B4165-A12C-C271-E31F-F8750649F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9BFE4D-41E1-5E06-A061-0A1023C9C7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71CF0A-0ADD-5DD1-1EEC-DA47C7F37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A1F18-4C40-4098-96F1-7647DCB2D9DC}" type="datetimeFigureOut">
              <a:rPr lang="en-IN" smtClean="0"/>
              <a:t>08-05-2025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21F9C1-90D6-A369-46C2-701024D65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626B1D-9CD7-2D1A-EFD4-1A125818A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B733C-246F-4039-BA61-D510D2BAD6F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95416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4B8930B-B401-C92E-7713-6DE3E1C98D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BD1ECE-D544-BCCD-2FEE-20AB107479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9C3D4B-7EB6-22CC-D9B7-811975F7E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A1F18-4C40-4098-96F1-7647DCB2D9DC}" type="datetimeFigureOut">
              <a:rPr lang="en-IN" smtClean="0"/>
              <a:t>08-05-2025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16A9AF-0328-390C-F01D-6A4E839FA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1414A-7D25-5670-76B4-77AA1D5FF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B733C-246F-4039-BA61-D510D2BAD6F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45455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3C464-2BB7-A891-0B7F-07515138D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1A3720-8534-BAFD-9DA2-4BE4B9AA60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EDFA6C-2262-0E8C-F7CD-2F4B7AF2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A1F18-4C40-4098-96F1-7647DCB2D9DC}" type="datetimeFigureOut">
              <a:rPr lang="en-IN" smtClean="0"/>
              <a:t>08-05-2025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813000-19E2-D52A-E4C4-71036D80A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BAEE1-67AA-C4E0-1A7C-0C34A5087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B733C-246F-4039-BA61-D510D2BAD6F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8547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1D96B-750C-C475-2359-5966073E0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CFD01B-C498-57EE-D36D-9A5C4335F2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00ADF8-B0AB-D337-5860-8F4F4ED98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A1F18-4C40-4098-96F1-7647DCB2D9DC}" type="datetimeFigureOut">
              <a:rPr lang="en-IN" smtClean="0"/>
              <a:t>08-05-2025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FDEC60-0203-8BC6-8DC7-EC22E073E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000791-729D-C292-FC22-FCDE462A3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B733C-246F-4039-BA61-D510D2BAD6F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38485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CCF0A-8432-4B3F-5E05-DACE8C41B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2417C2-ED6B-1A2A-4A2A-88563C12E7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49CF84-EC07-6F43-BCC6-81C1073046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517815-06BE-33BA-F7B3-069B87A2D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A1F18-4C40-4098-96F1-7647DCB2D9DC}" type="datetimeFigureOut">
              <a:rPr lang="en-IN" smtClean="0"/>
              <a:t>08-05-2025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CDEB40-7345-F54D-ECED-31C41A7D5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0049D3-9723-316F-48E1-CFA7AED02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B733C-246F-4039-BA61-D510D2BAD6F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88905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457B5-34D1-7306-6989-2551DDEC9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FA4968-1274-1F2F-B6C2-60FE076B13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684573-A2FB-F612-F9D7-6C8C0E12D1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A38F15-CF3C-13A4-7F7C-5912066835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CFB9EB-1B87-B700-4D3A-F3F4BF7023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02DB9FE-AD36-6E45-6CAC-F8A897B1F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A1F18-4C40-4098-96F1-7647DCB2D9DC}" type="datetimeFigureOut">
              <a:rPr lang="en-IN" smtClean="0"/>
              <a:t>08-05-2025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230F52C-8245-3B0D-90AE-ADCB6DE93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94CD84-0075-C420-A253-5BCF058FF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B733C-246F-4039-BA61-D510D2BAD6F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31752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C7F1A-CBB0-B49D-1BED-A63C05FFF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382C0D-8291-292D-3F0C-78C07B4B0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A1F18-4C40-4098-96F1-7647DCB2D9DC}" type="datetimeFigureOut">
              <a:rPr lang="en-IN" smtClean="0"/>
              <a:t>08-05-2025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157C4D-24E3-7B69-B388-8975F298B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67FDE8-4F5C-AE05-5188-2984BEB37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B733C-246F-4039-BA61-D510D2BAD6F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60477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8F9072-198E-150C-5495-D3F6743C7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A1F18-4C40-4098-96F1-7647DCB2D9DC}" type="datetimeFigureOut">
              <a:rPr lang="en-IN" smtClean="0"/>
              <a:t>08-05-2025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6EF53B-E7D3-1880-6D78-B424AE6D3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FC5C33-A278-A68E-7615-D4CB67EE2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B733C-246F-4039-BA61-D510D2BAD6F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48186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0C0821-66FC-2BBB-9875-1424A1820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BB81CA-B621-A3C6-0218-B868ACDD2C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F31766-1481-4D0D-F2F1-2CEE0AC01B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10F78D-C470-333A-C2D8-224D7251D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A1F18-4C40-4098-96F1-7647DCB2D9DC}" type="datetimeFigureOut">
              <a:rPr lang="en-IN" smtClean="0"/>
              <a:t>08-05-2025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F4AD02-C82A-9941-32A3-A6452E717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C35FDB-42DC-A78F-7A85-2D6C5477D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B733C-246F-4039-BA61-D510D2BAD6F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45940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DE2B73-7843-A0A2-36B9-C5B94E14A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32D8B2-2C69-6EB5-3580-773F32FF01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F95378-F133-D59A-1644-DCC33E13FC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FE639E-00F3-709D-77C8-396F73DB9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A1F18-4C40-4098-96F1-7647DCB2D9DC}" type="datetimeFigureOut">
              <a:rPr lang="en-IN" smtClean="0"/>
              <a:t>08-05-2025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642D49-6326-9263-39C4-F5BE5C8C2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D9DB7C-C7D5-7571-DEFF-FE151014A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B733C-246F-4039-BA61-D510D2BAD6F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82695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3CB40C-AE0A-A371-138D-2CB962697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E23EC1-AB19-B1A1-661F-CD9BD33AD6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65D462-DC6D-0E1C-D345-C60031CFAB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4A1F18-4C40-4098-96F1-7647DCB2D9DC}" type="datetimeFigureOut">
              <a:rPr lang="en-IN" smtClean="0"/>
              <a:t>08-05-2025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E8EE77-4326-5F00-59AB-8ECE7E065D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30C39B-0035-4BC6-217A-CEFF091777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DB733C-246F-4039-BA61-D510D2BAD6F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23320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0DB21E2-4344-435F-FD78-7BC7F42D4A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91" t="11236" r="24158" b="17753"/>
          <a:stretch/>
        </p:blipFill>
        <p:spPr>
          <a:xfrm>
            <a:off x="2977793" y="0"/>
            <a:ext cx="6236414" cy="48699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B50AAB9-F3FA-00F5-07C3-84AAB48D86EC}"/>
              </a:ext>
            </a:extLst>
          </p:cNvPr>
          <p:cNvSpPr txBox="1"/>
          <p:nvPr/>
        </p:nvSpPr>
        <p:spPr>
          <a:xfrm>
            <a:off x="349321" y="5474109"/>
            <a:ext cx="114145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Supplemental Figure 3: Electropherogram and raw signals of sequencing results from FFPE tissue. </a:t>
            </a:r>
            <a:r>
              <a:rPr lang="en-GB" sz="18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Electropherogram shows a poor-quality sequence due to low signal intensity and poor-quality score values in the case of sequencing from FFPE tissue (3a). Fig. 3b represents the raw signal intensity for the same</a:t>
            </a:r>
            <a:endParaRPr lang="en-IN" sz="1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19681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Shreya Srivastava</dc:creator>
  <cp:lastModifiedBy>Shreya Srivastava</cp:lastModifiedBy>
  <cp:revision>1</cp:revision>
  <dcterms:created xsi:type="dcterms:W3CDTF">2025-05-08T07:52:46Z</dcterms:created>
  <dcterms:modified xsi:type="dcterms:W3CDTF">2025-05-08T07:53:42Z</dcterms:modified>
</cp:coreProperties>
</file>