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415" autoAdjust="0"/>
    <p:restoredTop sz="99809" autoAdjust="0"/>
  </p:normalViewPr>
  <p:slideViewPr>
    <p:cSldViewPr>
      <p:cViewPr varScale="1">
        <p:scale>
          <a:sx n="86" d="100"/>
          <a:sy n="86" d="100"/>
        </p:scale>
        <p:origin x="82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880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195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540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944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181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560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448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684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827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699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023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4F822-077F-45D0-B50B-3DEF45A47538}" type="datetimeFigureOut">
              <a:rPr lang="fa-IR" smtClean="0"/>
              <a:t>20/03/1444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CD082-2AE5-4788-B729-E5FEBC1849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979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48680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Table S1: Correlation of </a:t>
            </a:r>
            <a:r>
              <a:rPr lang="en-US" dirty="0" err="1"/>
              <a:t>ketolytic</a:t>
            </a:r>
            <a:r>
              <a:rPr lang="en-US" dirty="0"/>
              <a:t> enzymes, ND2, ND3 and 16srRNA gene expression levels with OSCC grade and </a:t>
            </a:r>
            <a:r>
              <a:rPr lang="en-US" dirty="0" err="1"/>
              <a:t>tumour</a:t>
            </a:r>
            <a:r>
              <a:rPr lang="en-US" dirty="0"/>
              <a:t> site.</a:t>
            </a:r>
            <a:r>
              <a:rPr lang="fr-FR" dirty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51031"/>
              </p:ext>
            </p:extLst>
          </p:nvPr>
        </p:nvGraphicFramePr>
        <p:xfrm>
          <a:off x="2267744" y="1412776"/>
          <a:ext cx="4544061" cy="3263392"/>
        </p:xfrm>
        <a:graphic>
          <a:graphicData uri="http://schemas.openxmlformats.org/drawingml/2006/table">
            <a:tbl>
              <a:tblPr firstRow="1" firstCol="1" bandRow="1"/>
              <a:tblGrid>
                <a:gridCol w="128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70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Grade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Site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1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Correlation coefficient (r)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P-Value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Correlation coefficient (r)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P-Value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ACAT1 mRNA expression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Pearson's corr. coef.=-0.159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0.683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Pearson's corr. coef.=-0.075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0.798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BDH1 mRNA expression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Spearman's corr. coef.=-0.347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Spearman's corr. coef.=-1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0.733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BDH2 mRNA expression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Spearman's corr. coef.=</a:t>
                      </a: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Calibri"/>
                        </a:rPr>
                        <a:t>-0.824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Calibri"/>
                        </a:rPr>
                        <a:t>0.003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Spearman's corr. </a:t>
                      </a: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coef.=-0.38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OXCT1 mRNA expression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Pearson's corr. coef.=</a:t>
                      </a: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0.229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0.525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Pearson's corr. coef.=0.16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0.569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385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ND2 mRNA expression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Pearson's corr. coef.=</a:t>
                      </a: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0.259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0.469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Pearson's corr. coef.=0.077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0.786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ND3 mRNA expression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Pearson's corr. coef.=0.193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0.309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Pearson's corr. coef.=0.136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0.659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16srRNA mRNA expression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Spearman's corr. </a:t>
                      </a:r>
                      <a:r>
                        <a:rPr lang="en-US" sz="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coef</a:t>
                      </a: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.=-0.13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Calibri"/>
                        </a:rPr>
                        <a:t>0.721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Spearman's corr. </a:t>
                      </a:r>
                      <a:r>
                        <a:rPr lang="en-US" sz="8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coef</a:t>
                      </a: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.=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0.19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0.497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4869160"/>
            <a:ext cx="56166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200" dirty="0"/>
              <a:t>Bold values represent significant correlations as evaluated by Pearson’s and Spearman’s correlation analysis.</a:t>
            </a:r>
            <a:endParaRPr lang="fr-FR" sz="1200" dirty="0"/>
          </a:p>
          <a:p>
            <a:pPr algn="ctr" rtl="0"/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787619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195</Words>
  <Application>Microsoft Office PowerPoint</Application>
  <PresentationFormat>On-screen Show (4:3)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Afsaneh Goudarzi</dc:creator>
  <cp:lastModifiedBy>LENOVO</cp:lastModifiedBy>
  <cp:revision>45</cp:revision>
  <dcterms:created xsi:type="dcterms:W3CDTF">2022-09-20T05:46:28Z</dcterms:created>
  <dcterms:modified xsi:type="dcterms:W3CDTF">2022-10-15T10:03:28Z</dcterms:modified>
</cp:coreProperties>
</file>