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7411A-730C-494B-963A-F36DE3448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9ED1A9-B6C8-4D29-95AB-8C28DDAE2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200A5-AF0F-4AB1-B5DF-E86E70D9B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64121-1C2D-4D2F-BE6E-3E4BF625D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ACCCA-5E18-4EBA-B1A7-06F3041CC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862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98A0C-EB93-4CB3-9504-79F897B07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6AB11-F3F4-4413-9885-17A078A60F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E8EC1-3B02-40A9-A71A-7DB1EB452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426CE-81EC-4F4F-A28F-43C77DF1E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C78A0-291F-414C-84EE-24D20AE16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136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BF30A5-641D-4692-A5CB-001E3E639F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D828F1-AA1F-4428-A6C2-6669301FC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A5CD7-B3BF-4402-86B7-995CAE90F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A8039-8339-4421-8350-2D14BA349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3B891-F250-4901-B865-F7B51856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803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108F3-4393-4B9A-B44D-860927ED0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C64DB-1BC2-471F-B4C1-19DBCCF5F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AE426-ED75-43E1-AF83-340FCBF14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A698D-FD0B-40FD-81F0-0A72A8B0B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93314-0438-4515-9546-3BC72CBCF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8349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7F20D-F8C6-4327-B813-C7F81191A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C695A-0E78-40FA-8F3A-9D3013723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E86AB-6FA8-4C11-9676-AFC42BC05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4FF37-84C3-453A-997A-6D89E4B5B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D6B56-3931-40DD-9A1F-C8826AB15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9601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DA872-C82B-4712-87C8-73BA00A18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97F36-C322-45E4-AD30-D668BB0362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220585-AAF7-4476-87C8-80E411DEE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EBBC22-7B9C-47C3-8BBF-6870ADD79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5A7290-F042-47A6-A39C-D964F60A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BFE13-2B8A-4187-957C-99F56A879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7855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F064D-588A-4DF2-ACC0-D60592C41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554A33-3169-4CA0-A54A-A95BC4213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CAE255-1F5A-4AB6-A15D-ACFB4C9FB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DC2815-D858-4C7C-8CBB-D8641CE5B3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3E05FF-0A97-477A-8EF7-2688ECDE5E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504D1C-C839-45F0-AAAD-03AF6C7AA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21E3E1-6341-4336-B527-E1DE71004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F747B7-3CD7-44DC-8D9B-D9DE135F4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726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6CCFF-A510-4792-9F7A-95ACE5D33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284EA1-A8F6-418E-9EDE-A8F817106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1B2BD6-09C0-4786-A11B-F16C3A2AB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04C87B-A1F8-4BDA-8428-BE730DCB6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196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4A27D9-39CC-488A-9473-812B469E8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FA7C4F-8A85-49B0-9290-59BA9F8AE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47EACB-2107-40ED-BF03-99D114D3D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069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713B6-FF68-4651-8728-20463AF89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EE628-B457-49B4-BAA7-4F2684FA4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F05CFD-DC42-4811-86B3-3423541C6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C0587-6945-4549-AD9D-3BAB2B997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3A39B5-CA0A-4035-A9FD-1BB1AEA3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5A50D-9092-4515-84A1-493362D1C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136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ADD11-0C37-4CA5-857E-8A594100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2B161F-F766-442C-ACED-222745AECF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22789E-D0EF-4A4C-B1F2-D183E8C0C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F6BCD-B2C6-42CC-BD0C-EFBEC6DED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86291-0264-4298-8586-BB311A126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E3DB1-C50C-4AE0-9D2F-BE38290E9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962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1F1447-8829-4244-AF6B-D9695F4FE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98D29-294C-4083-A833-97C4B9065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8F996-75BA-42F9-9E2D-3138BB4B3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EA999-B775-403D-AFB5-A083DEB69142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25F76-23D0-4A24-8187-ED593363A1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FCC63-7B84-4350-A351-851EE7D5C2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0BE7F-9308-4911-B4DE-97DD1ABD7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351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6CAC-AD11-438A-8B7A-929155391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6618"/>
            <a:ext cx="10515600" cy="909998"/>
          </a:xfrm>
        </p:spPr>
        <p:txBody>
          <a:bodyPr>
            <a:normAutofit/>
          </a:bodyPr>
          <a:lstStyle/>
          <a:p>
            <a:r>
              <a:rPr lang="en-IN" sz="1800" b="1" dirty="0">
                <a:latin typeface="Times New Roman" panose="02020603050405020304" pitchFamily="18" charset="0"/>
                <a:ea typeface="Calibri" panose="020F0502020204030204" pitchFamily="34" charset="0"/>
                <a:cs typeface="Latha" panose="020B0604020202020204" pitchFamily="34" charset="0"/>
              </a:rPr>
              <a:t>Supplementary file. </a:t>
            </a:r>
            <a:r>
              <a:rPr lang="en-I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Latha" panose="020B0604020202020204" pitchFamily="34" charset="0"/>
              </a:rPr>
              <a:t>Figure 3. Network analysis of driving distances for persons with cancer to their nearest public cancer care facility (N = 1306). </a:t>
            </a:r>
            <a:endParaRPr lang="en-I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96E7C81-0D9D-42B0-B4F1-A16DF8781CC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374" y="260061"/>
            <a:ext cx="4075200" cy="53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386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Latha</vt:lpstr>
      <vt:lpstr>Times New Roman</vt:lpstr>
      <vt:lpstr>Office Theme</vt:lpstr>
      <vt:lpstr>Supplementary file. Figure 3. Network analysis of driving distances for persons with cancer to their nearest public cancer care facility (N = 1306).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Manuscript Title: Spatial analysis of travel distances for persons with common cancers seeking care at a tertiary care facility in South India: A secondary data analysis</dc:title>
  <dc:creator>User</dc:creator>
  <cp:lastModifiedBy>Nona-Parsa-Parinaz</cp:lastModifiedBy>
  <cp:revision>3</cp:revision>
  <dcterms:created xsi:type="dcterms:W3CDTF">2025-05-04T11:21:18Z</dcterms:created>
  <dcterms:modified xsi:type="dcterms:W3CDTF">2025-09-12T12:02:39Z</dcterms:modified>
</cp:coreProperties>
</file>