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604" r:id="rId2"/>
    <p:sldId id="605" r:id="rId3"/>
  </p:sldIdLst>
  <p:sldSz cx="6858000" cy="12192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7" autoAdjust="0"/>
    <p:restoredTop sz="94682"/>
  </p:normalViewPr>
  <p:slideViewPr>
    <p:cSldViewPr snapToGrid="0">
      <p:cViewPr>
        <p:scale>
          <a:sx n="69" d="100"/>
          <a:sy n="69" d="100"/>
        </p:scale>
        <p:origin x="1192" y="-2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121" cy="466088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5313" y="1"/>
            <a:ext cx="2971121" cy="466088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6633032C-3C79-4099-9AE3-3DF110A7AE6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1162050"/>
            <a:ext cx="176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644" y="4473813"/>
            <a:ext cx="5486713" cy="3660537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2971121" cy="466088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5313" y="8830312"/>
            <a:ext cx="2971121" cy="466088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A39A0C39-1DEC-4DB9-BAA4-720886A16A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0212-8CC2-456A-AB16-1643D1E0FD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991D-F059-4969-85DA-05C0CC88F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96065327-767F-A511-8BA3-EFE115819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r="18955"/>
          <a:stretch/>
        </p:blipFill>
        <p:spPr>
          <a:xfrm>
            <a:off x="1185244" y="266076"/>
            <a:ext cx="5402869" cy="106328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9CA056-B1F9-C28D-5EE0-F79857237B0A}"/>
              </a:ext>
            </a:extLst>
          </p:cNvPr>
          <p:cNvSpPr txBox="1"/>
          <p:nvPr/>
        </p:nvSpPr>
        <p:spPr>
          <a:xfrm>
            <a:off x="133404" y="260881"/>
            <a:ext cx="33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Supplementary Figure 1.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56618D-CB28-EE42-A27A-B9A71107DD64}"/>
              </a:ext>
            </a:extLst>
          </p:cNvPr>
          <p:cNvSpPr txBox="1"/>
          <p:nvPr/>
        </p:nvSpPr>
        <p:spPr>
          <a:xfrm>
            <a:off x="1707324" y="10898909"/>
            <a:ext cx="3965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Supplementary Figure 1. </a:t>
            </a:r>
            <a:r>
              <a:rPr lang="en-US" sz="1200" dirty="0"/>
              <a:t>Heatmap of Log2-fold change of 84 miRNA, from plasma samples collected before and after chemotherapy from breast cancer patients and pooled. </a:t>
            </a:r>
          </a:p>
        </p:txBody>
      </p:sp>
    </p:spTree>
    <p:extLst>
      <p:ext uri="{BB962C8B-B14F-4D97-AF65-F5344CB8AC3E}">
        <p14:creationId xmlns:p14="http://schemas.microsoft.com/office/powerpoint/2010/main" val="263579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agrama&#10;&#10;El contenido generado por IA puede ser incorrecto.">
            <a:extLst>
              <a:ext uri="{FF2B5EF4-FFF2-40B4-BE49-F238E27FC236}">
                <a16:creationId xmlns:a16="http://schemas.microsoft.com/office/drawing/2014/main" id="{9B7B5CBA-A7F4-7E0F-71BE-E2AFF72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7" y="5931024"/>
            <a:ext cx="6219612" cy="52280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CCDC2E-1642-155C-679F-342D25A79491}"/>
              </a:ext>
            </a:extLst>
          </p:cNvPr>
          <p:cNvSpPr txBox="1"/>
          <p:nvPr/>
        </p:nvSpPr>
        <p:spPr>
          <a:xfrm>
            <a:off x="133404" y="260881"/>
            <a:ext cx="33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Supplementary Figure 2.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CCA1BB-732D-8CA6-D468-63488610AE66}"/>
              </a:ext>
            </a:extLst>
          </p:cNvPr>
          <p:cNvSpPr txBox="1"/>
          <p:nvPr/>
        </p:nvSpPr>
        <p:spPr>
          <a:xfrm>
            <a:off x="345438" y="1123550"/>
            <a:ext cx="33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7BDD23-BA7D-9AA3-9041-E1F666735596}"/>
              </a:ext>
            </a:extLst>
          </p:cNvPr>
          <p:cNvSpPr txBox="1"/>
          <p:nvPr/>
        </p:nvSpPr>
        <p:spPr>
          <a:xfrm>
            <a:off x="401097" y="6076181"/>
            <a:ext cx="33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C69D8A-F1C4-FE44-2577-3F70BEDB6C1A}"/>
              </a:ext>
            </a:extLst>
          </p:cNvPr>
          <p:cNvSpPr txBox="1"/>
          <p:nvPr/>
        </p:nvSpPr>
        <p:spPr>
          <a:xfrm>
            <a:off x="133404" y="11240815"/>
            <a:ext cx="672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Supplementary Figure 2. Interaction networks of microRNAs and clinically relevant genes in breast cancer. </a:t>
            </a:r>
            <a:r>
              <a:rPr lang="en-US" sz="1200" dirty="0"/>
              <a:t>Network maps showing the interactions between microRNAs associated with sensitivity (A) or resistance (B) and genes of clinical and biological relevance</a:t>
            </a:r>
            <a:r>
              <a:rPr lang="en-US" sz="1200" b="1" dirty="0"/>
              <a:t>.</a:t>
            </a:r>
            <a:endParaRPr lang="en-US" sz="1200" dirty="0"/>
          </a:p>
        </p:txBody>
      </p: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785F02BA-C47A-4D94-27F1-81F51796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4" y="922208"/>
            <a:ext cx="4936054" cy="47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3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373</TotalTime>
  <Words>81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ENEIDA TURIJAN ESPINOZA</dc:creator>
  <cp:lastModifiedBy>ENEIDA TURIJAN ESPINOZA</cp:lastModifiedBy>
  <cp:revision>11</cp:revision>
  <cp:lastPrinted>2024-07-12T17:22:55Z</cp:lastPrinted>
  <dcterms:created xsi:type="dcterms:W3CDTF">2022-07-20T21:24:56Z</dcterms:created>
  <dcterms:modified xsi:type="dcterms:W3CDTF">2025-09-25T23:35:02Z</dcterms:modified>
</cp:coreProperties>
</file>