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9"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mogen Rogers" userId="2bd3c27e-8598-47b0-a020-4522ee95a1bf" providerId="ADAL" clId="{22FF817A-CB1E-4974-AE1B-308DF2737DEE}"/>
    <pc:docChg chg="custSel addSld delSld modSld">
      <pc:chgData name="Imogen Rogers" userId="2bd3c27e-8598-47b0-a020-4522ee95a1bf" providerId="ADAL" clId="{22FF817A-CB1E-4974-AE1B-308DF2737DEE}" dt="2021-11-10T17:33:09.615" v="983" actId="20577"/>
      <pc:docMkLst>
        <pc:docMk/>
      </pc:docMkLst>
      <pc:sldChg chg="del">
        <pc:chgData name="Imogen Rogers" userId="2bd3c27e-8598-47b0-a020-4522ee95a1bf" providerId="ADAL" clId="{22FF817A-CB1E-4974-AE1B-308DF2737DEE}" dt="2021-11-10T14:13:05.153" v="0" actId="2696"/>
        <pc:sldMkLst>
          <pc:docMk/>
          <pc:sldMk cId="2995643229" sldId="256"/>
        </pc:sldMkLst>
      </pc:sldChg>
      <pc:sldChg chg="del">
        <pc:chgData name="Imogen Rogers" userId="2bd3c27e-8598-47b0-a020-4522ee95a1bf" providerId="ADAL" clId="{22FF817A-CB1E-4974-AE1B-308DF2737DEE}" dt="2021-11-10T14:13:06.072" v="1" actId="2696"/>
        <pc:sldMkLst>
          <pc:docMk/>
          <pc:sldMk cId="4289137581" sldId="257"/>
        </pc:sldMkLst>
      </pc:sldChg>
      <pc:sldChg chg="del">
        <pc:chgData name="Imogen Rogers" userId="2bd3c27e-8598-47b0-a020-4522ee95a1bf" providerId="ADAL" clId="{22FF817A-CB1E-4974-AE1B-308DF2737DEE}" dt="2021-11-10T14:13:06.691" v="2" actId="2696"/>
        <pc:sldMkLst>
          <pc:docMk/>
          <pc:sldMk cId="1466037426" sldId="258"/>
        </pc:sldMkLst>
      </pc:sldChg>
      <pc:sldChg chg="addSp modSp">
        <pc:chgData name="Imogen Rogers" userId="2bd3c27e-8598-47b0-a020-4522ee95a1bf" providerId="ADAL" clId="{22FF817A-CB1E-4974-AE1B-308DF2737DEE}" dt="2021-11-10T14:20:18.723" v="102" actId="20577"/>
        <pc:sldMkLst>
          <pc:docMk/>
          <pc:sldMk cId="3442194979" sldId="259"/>
        </pc:sldMkLst>
        <pc:spChg chg="mod">
          <ac:chgData name="Imogen Rogers" userId="2bd3c27e-8598-47b0-a020-4522ee95a1bf" providerId="ADAL" clId="{22FF817A-CB1E-4974-AE1B-308DF2737DEE}" dt="2021-11-10T14:20:18.723" v="102" actId="20577"/>
          <ac:spMkLst>
            <pc:docMk/>
            <pc:sldMk cId="3442194979" sldId="259"/>
            <ac:spMk id="6" creationId="{C5F7E06F-20AC-492B-9C45-1B54F32E43FD}"/>
          </ac:spMkLst>
        </pc:spChg>
        <pc:graphicFrameChg chg="add mod">
          <ac:chgData name="Imogen Rogers" userId="2bd3c27e-8598-47b0-a020-4522ee95a1bf" providerId="ADAL" clId="{22FF817A-CB1E-4974-AE1B-308DF2737DEE}" dt="2021-11-10T14:19:23.258" v="81"/>
          <ac:graphicFrameMkLst>
            <pc:docMk/>
            <pc:sldMk cId="3442194979" sldId="259"/>
            <ac:graphicFrameMk id="2" creationId="{36E96066-B80E-4E65-BA23-A4D21CD6B118}"/>
          </ac:graphicFrameMkLst>
        </pc:graphicFrameChg>
      </pc:sldChg>
      <pc:sldChg chg="addSp delSp modSp">
        <pc:chgData name="Imogen Rogers" userId="2bd3c27e-8598-47b0-a020-4522ee95a1bf" providerId="ADAL" clId="{22FF817A-CB1E-4974-AE1B-308DF2737DEE}" dt="2021-11-10T14:17:32.823" v="75" actId="122"/>
        <pc:sldMkLst>
          <pc:docMk/>
          <pc:sldMk cId="3604087995" sldId="260"/>
        </pc:sldMkLst>
        <pc:spChg chg="add mod">
          <ac:chgData name="Imogen Rogers" userId="2bd3c27e-8598-47b0-a020-4522ee95a1bf" providerId="ADAL" clId="{22FF817A-CB1E-4974-AE1B-308DF2737DEE}" dt="2021-11-10T14:17:32.823" v="75" actId="122"/>
          <ac:spMkLst>
            <pc:docMk/>
            <pc:sldMk cId="3604087995" sldId="260"/>
            <ac:spMk id="5" creationId="{5F550ACA-0CF0-4D8C-B48F-2B10A94396FF}"/>
          </ac:spMkLst>
        </pc:spChg>
        <pc:graphicFrameChg chg="add del mod">
          <ac:chgData name="Imogen Rogers" userId="2bd3c27e-8598-47b0-a020-4522ee95a1bf" providerId="ADAL" clId="{22FF817A-CB1E-4974-AE1B-308DF2737DEE}" dt="2021-11-10T14:15:46.492" v="6" actId="478"/>
          <ac:graphicFrameMkLst>
            <pc:docMk/>
            <pc:sldMk cId="3604087995" sldId="260"/>
            <ac:graphicFrameMk id="3" creationId="{E626DA9D-68BF-4CE4-B6B7-8C6CB20ECF42}"/>
          </ac:graphicFrameMkLst>
        </pc:graphicFrameChg>
        <pc:graphicFrameChg chg="add mod">
          <ac:chgData name="Imogen Rogers" userId="2bd3c27e-8598-47b0-a020-4522ee95a1bf" providerId="ADAL" clId="{22FF817A-CB1E-4974-AE1B-308DF2737DEE}" dt="2021-11-10T14:16:15.487" v="8" actId="1076"/>
          <ac:graphicFrameMkLst>
            <pc:docMk/>
            <pc:sldMk cId="3604087995" sldId="260"/>
            <ac:graphicFrameMk id="4" creationId="{1662DB22-3715-4BEE-A504-D4E5C6A4D22D}"/>
          </ac:graphicFrameMkLst>
        </pc:graphicFrameChg>
      </pc:sldChg>
      <pc:sldChg chg="addSp delSp modSp add">
        <pc:chgData name="Imogen Rogers" userId="2bd3c27e-8598-47b0-a020-4522ee95a1bf" providerId="ADAL" clId="{22FF817A-CB1E-4974-AE1B-308DF2737DEE}" dt="2021-11-10T17:05:14.873" v="329" actId="20577"/>
        <pc:sldMkLst>
          <pc:docMk/>
          <pc:sldMk cId="3979972524" sldId="261"/>
        </pc:sldMkLst>
        <pc:spChg chg="mod">
          <ac:chgData name="Imogen Rogers" userId="2bd3c27e-8598-47b0-a020-4522ee95a1bf" providerId="ADAL" clId="{22FF817A-CB1E-4974-AE1B-308DF2737DEE}" dt="2021-11-10T17:05:14.873" v="329" actId="20577"/>
          <ac:spMkLst>
            <pc:docMk/>
            <pc:sldMk cId="3979972524" sldId="261"/>
            <ac:spMk id="6" creationId="{C5F7E06F-20AC-492B-9C45-1B54F32E43FD}"/>
          </ac:spMkLst>
        </pc:spChg>
        <pc:spChg chg="del mod">
          <ac:chgData name="Imogen Rogers" userId="2bd3c27e-8598-47b0-a020-4522ee95a1bf" providerId="ADAL" clId="{22FF817A-CB1E-4974-AE1B-308DF2737DEE}" dt="2021-11-10T17:02:24.237" v="107" actId="478"/>
          <ac:spMkLst>
            <pc:docMk/>
            <pc:sldMk cId="3979972524" sldId="261"/>
            <ac:spMk id="7" creationId="{95C1A757-0918-460D-9ABF-7BC5A6112ACF}"/>
          </ac:spMkLst>
        </pc:spChg>
        <pc:graphicFrameChg chg="del">
          <ac:chgData name="Imogen Rogers" userId="2bd3c27e-8598-47b0-a020-4522ee95a1bf" providerId="ADAL" clId="{22FF817A-CB1E-4974-AE1B-308DF2737DEE}" dt="2021-11-10T17:02:14.341" v="104" actId="478"/>
          <ac:graphicFrameMkLst>
            <pc:docMk/>
            <pc:sldMk cId="3979972524" sldId="261"/>
            <ac:graphicFrameMk id="2" creationId="{36E96066-B80E-4E65-BA23-A4D21CD6B118}"/>
          </ac:graphicFrameMkLst>
        </pc:graphicFrameChg>
        <pc:picChg chg="add mod">
          <ac:chgData name="Imogen Rogers" userId="2bd3c27e-8598-47b0-a020-4522ee95a1bf" providerId="ADAL" clId="{22FF817A-CB1E-4974-AE1B-308DF2737DEE}" dt="2021-11-10T17:03:22.801" v="111" actId="14100"/>
          <ac:picMkLst>
            <pc:docMk/>
            <pc:sldMk cId="3979972524" sldId="261"/>
            <ac:picMk id="4" creationId="{F5381E35-1F4B-4E58-BE13-CBC6783257D0}"/>
          </ac:picMkLst>
        </pc:picChg>
      </pc:sldChg>
      <pc:sldChg chg="addSp delSp modSp add">
        <pc:chgData name="Imogen Rogers" userId="2bd3c27e-8598-47b0-a020-4522ee95a1bf" providerId="ADAL" clId="{22FF817A-CB1E-4974-AE1B-308DF2737DEE}" dt="2021-11-10T17:28:37.945" v="591"/>
        <pc:sldMkLst>
          <pc:docMk/>
          <pc:sldMk cId="2379410539" sldId="262"/>
        </pc:sldMkLst>
        <pc:spChg chg="add mod">
          <ac:chgData name="Imogen Rogers" userId="2bd3c27e-8598-47b0-a020-4522ee95a1bf" providerId="ADAL" clId="{22FF817A-CB1E-4974-AE1B-308DF2737DEE}" dt="2021-11-10T17:11:22.861" v="511" actId="20577"/>
          <ac:spMkLst>
            <pc:docMk/>
            <pc:sldMk cId="2379410539" sldId="262"/>
            <ac:spMk id="4" creationId="{E9A38D06-E859-40D8-A51E-423E425E2B24}"/>
          </ac:spMkLst>
        </pc:spChg>
        <pc:spChg chg="mod">
          <ac:chgData name="Imogen Rogers" userId="2bd3c27e-8598-47b0-a020-4522ee95a1bf" providerId="ADAL" clId="{22FF817A-CB1E-4974-AE1B-308DF2737DEE}" dt="2021-11-10T17:07:16.246" v="366" actId="20577"/>
          <ac:spMkLst>
            <pc:docMk/>
            <pc:sldMk cId="2379410539" sldId="262"/>
            <ac:spMk id="6" creationId="{C5F7E06F-20AC-492B-9C45-1B54F32E43FD}"/>
          </ac:spMkLst>
        </pc:spChg>
        <pc:spChg chg="del">
          <ac:chgData name="Imogen Rogers" userId="2bd3c27e-8598-47b0-a020-4522ee95a1bf" providerId="ADAL" clId="{22FF817A-CB1E-4974-AE1B-308DF2737DEE}" dt="2021-11-10T17:05:53.045" v="331" actId="478"/>
          <ac:spMkLst>
            <pc:docMk/>
            <pc:sldMk cId="2379410539" sldId="262"/>
            <ac:spMk id="7" creationId="{95C1A757-0918-460D-9ABF-7BC5A6112ACF}"/>
          </ac:spMkLst>
        </pc:spChg>
        <pc:graphicFrameChg chg="del">
          <ac:chgData name="Imogen Rogers" userId="2bd3c27e-8598-47b0-a020-4522ee95a1bf" providerId="ADAL" clId="{22FF817A-CB1E-4974-AE1B-308DF2737DEE}" dt="2021-11-10T17:05:57.275" v="332" actId="478"/>
          <ac:graphicFrameMkLst>
            <pc:docMk/>
            <pc:sldMk cId="2379410539" sldId="262"/>
            <ac:graphicFrameMk id="2" creationId="{36E96066-B80E-4E65-BA23-A4D21CD6B118}"/>
          </ac:graphicFrameMkLst>
        </pc:graphicFrameChg>
        <pc:graphicFrameChg chg="add mod">
          <ac:chgData name="Imogen Rogers" userId="2bd3c27e-8598-47b0-a020-4522ee95a1bf" providerId="ADAL" clId="{22FF817A-CB1E-4974-AE1B-308DF2737DEE}" dt="2021-11-10T17:28:37.945" v="591"/>
          <ac:graphicFrameMkLst>
            <pc:docMk/>
            <pc:sldMk cId="2379410539" sldId="262"/>
            <ac:graphicFrameMk id="3" creationId="{21EC0C00-3F57-447B-A3D9-C10E8BCBE041}"/>
          </ac:graphicFrameMkLst>
        </pc:graphicFrameChg>
      </pc:sldChg>
      <pc:sldChg chg="addSp delSp modSp add">
        <pc:chgData name="Imogen Rogers" userId="2bd3c27e-8598-47b0-a020-4522ee95a1bf" providerId="ADAL" clId="{22FF817A-CB1E-4974-AE1B-308DF2737DEE}" dt="2021-11-10T17:30:10.968" v="715" actId="1076"/>
        <pc:sldMkLst>
          <pc:docMk/>
          <pc:sldMk cId="3508732908" sldId="263"/>
        </pc:sldMkLst>
        <pc:spChg chg="add mod">
          <ac:chgData name="Imogen Rogers" userId="2bd3c27e-8598-47b0-a020-4522ee95a1bf" providerId="ADAL" clId="{22FF817A-CB1E-4974-AE1B-308DF2737DEE}" dt="2021-11-10T17:30:10.968" v="715" actId="1076"/>
          <ac:spMkLst>
            <pc:docMk/>
            <pc:sldMk cId="3508732908" sldId="263"/>
            <ac:spMk id="4" creationId="{B1AF7CBA-8EAA-427D-8571-82F717FEF196}"/>
          </ac:spMkLst>
        </pc:spChg>
        <pc:spChg chg="mod">
          <ac:chgData name="Imogen Rogers" userId="2bd3c27e-8598-47b0-a020-4522ee95a1bf" providerId="ADAL" clId="{22FF817A-CB1E-4974-AE1B-308DF2737DEE}" dt="2021-11-10T17:12:30.295" v="581" actId="20577"/>
          <ac:spMkLst>
            <pc:docMk/>
            <pc:sldMk cId="3508732908" sldId="263"/>
            <ac:spMk id="6" creationId="{C5F7E06F-20AC-492B-9C45-1B54F32E43FD}"/>
          </ac:spMkLst>
        </pc:spChg>
        <pc:spChg chg="del mod">
          <ac:chgData name="Imogen Rogers" userId="2bd3c27e-8598-47b0-a020-4522ee95a1bf" providerId="ADAL" clId="{22FF817A-CB1E-4974-AE1B-308DF2737DEE}" dt="2021-11-10T17:12:54.285" v="587"/>
          <ac:spMkLst>
            <pc:docMk/>
            <pc:sldMk cId="3508732908" sldId="263"/>
            <ac:spMk id="7" creationId="{95C1A757-0918-460D-9ABF-7BC5A6112ACF}"/>
          </ac:spMkLst>
        </pc:spChg>
        <pc:graphicFrameChg chg="del">
          <ac:chgData name="Imogen Rogers" userId="2bd3c27e-8598-47b0-a020-4522ee95a1bf" providerId="ADAL" clId="{22FF817A-CB1E-4974-AE1B-308DF2737DEE}" dt="2021-11-10T17:12:54.281" v="585" actId="478"/>
          <ac:graphicFrameMkLst>
            <pc:docMk/>
            <pc:sldMk cId="3508732908" sldId="263"/>
            <ac:graphicFrameMk id="2" creationId="{36E96066-B80E-4E65-BA23-A4D21CD6B118}"/>
          </ac:graphicFrameMkLst>
        </pc:graphicFrameChg>
        <pc:graphicFrameChg chg="add mod">
          <ac:chgData name="Imogen Rogers" userId="2bd3c27e-8598-47b0-a020-4522ee95a1bf" providerId="ADAL" clId="{22FF817A-CB1E-4974-AE1B-308DF2737DEE}" dt="2021-11-10T17:28:46.209" v="594" actId="14100"/>
          <ac:graphicFrameMkLst>
            <pc:docMk/>
            <pc:sldMk cId="3508732908" sldId="263"/>
            <ac:graphicFrameMk id="3" creationId="{617505F4-29F5-4965-AA9F-6A4CF6485455}"/>
          </ac:graphicFrameMkLst>
        </pc:graphicFrameChg>
      </pc:sldChg>
      <pc:sldChg chg="addSp delSp modSp add">
        <pc:chgData name="Imogen Rogers" userId="2bd3c27e-8598-47b0-a020-4522ee95a1bf" providerId="ADAL" clId="{22FF817A-CB1E-4974-AE1B-308DF2737DEE}" dt="2021-11-10T17:33:09.615" v="983" actId="20577"/>
        <pc:sldMkLst>
          <pc:docMk/>
          <pc:sldMk cId="2346800616" sldId="264"/>
        </pc:sldMkLst>
        <pc:spChg chg="mod">
          <ac:chgData name="Imogen Rogers" userId="2bd3c27e-8598-47b0-a020-4522ee95a1bf" providerId="ADAL" clId="{22FF817A-CB1E-4974-AE1B-308DF2737DEE}" dt="2021-11-10T17:33:09.615" v="983" actId="20577"/>
          <ac:spMkLst>
            <pc:docMk/>
            <pc:sldMk cId="2346800616" sldId="264"/>
            <ac:spMk id="4" creationId="{B1AF7CBA-8EAA-427D-8571-82F717FEF196}"/>
          </ac:spMkLst>
        </pc:spChg>
        <pc:spChg chg="mod">
          <ac:chgData name="Imogen Rogers" userId="2bd3c27e-8598-47b0-a020-4522ee95a1bf" providerId="ADAL" clId="{22FF817A-CB1E-4974-AE1B-308DF2737DEE}" dt="2021-11-10T17:30:43.365" v="800" actId="20577"/>
          <ac:spMkLst>
            <pc:docMk/>
            <pc:sldMk cId="2346800616" sldId="264"/>
            <ac:spMk id="6" creationId="{C5F7E06F-20AC-492B-9C45-1B54F32E43FD}"/>
          </ac:spMkLst>
        </pc:spChg>
        <pc:graphicFrameChg chg="add mod">
          <ac:chgData name="Imogen Rogers" userId="2bd3c27e-8598-47b0-a020-4522ee95a1bf" providerId="ADAL" clId="{22FF817A-CB1E-4974-AE1B-308DF2737DEE}" dt="2021-11-10T17:31:40.134" v="808"/>
          <ac:graphicFrameMkLst>
            <pc:docMk/>
            <pc:sldMk cId="2346800616" sldId="264"/>
            <ac:graphicFrameMk id="2" creationId="{B05FB1EE-B07F-4DC0-B045-0D7A6C2BDFBE}"/>
          </ac:graphicFrameMkLst>
        </pc:graphicFrameChg>
        <pc:graphicFrameChg chg="del">
          <ac:chgData name="Imogen Rogers" userId="2bd3c27e-8598-47b0-a020-4522ee95a1bf" providerId="ADAL" clId="{22FF817A-CB1E-4974-AE1B-308DF2737DEE}" dt="2021-11-10T17:30:47.728" v="801" actId="478"/>
          <ac:graphicFrameMkLst>
            <pc:docMk/>
            <pc:sldMk cId="2346800616" sldId="264"/>
            <ac:graphicFrameMk id="3" creationId="{617505F4-29F5-4965-AA9F-6A4CF6485455}"/>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0DFEE-F2A1-4656-AF9A-76F2B573DD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5080A13-6CD3-401C-8FB2-3F6C698FA6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8EE304-BE62-4B5B-ABE2-CCC6530E29FA}"/>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6DADBE85-A2B4-4865-80EA-7ED25F6410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9B8C70-15E5-44D2-B498-8710DCEDE297}"/>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185911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284FA-4A8F-45AC-B4A3-3D9F0019AFA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E23F69-8817-4DE2-92B1-3B768EB1DCE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B0BDE2-5029-4210-8801-5B7E7B9039D0}"/>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173FBB9A-8EE8-4D82-BFAD-2C654E0F7A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632069-B4C7-4004-8648-6AD2E0D2F53F}"/>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240734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FE7B76-AE10-4E17-84E4-3D026D7564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F8F74D-445B-441C-B15A-32C088BD39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E050FE-9FE4-46F4-B7E9-3408DB594292}"/>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7359E2BA-8532-4F32-8563-76D0DD3251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20F87E-CBFC-4992-9D22-28D42E3B37F6}"/>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2334884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A2DCA-64D5-4C46-B360-01BAF3FEF5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4FF4F7-A19B-4EDA-BE32-E19D29F6AC6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2919E1-F3EA-4B6E-8CD8-B53800F685C0}"/>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86AB9409-035C-4D46-8397-AE6537661E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73C685-B7E4-46D7-85A8-191AD3B51269}"/>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60289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496B2-045B-442B-B6FF-D9C85AC01E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73F564-7301-418C-B133-67851E1F35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4C2891-F8D5-4B31-BFCB-72400979D8C3}"/>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1BD5591B-60BF-4C3E-9ECF-2524C2CF3D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796066-E36F-4F49-938C-E66485D66787}"/>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448081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8CA13-3BD8-4C7A-AD98-BECF17EA91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EFDCA02-5CAF-4219-AF8A-1B232087494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273B42E-76A9-4A7D-89DC-A110832C1B3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DF6492-A728-465C-8F35-8F91519DC949}"/>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6" name="Footer Placeholder 5">
            <a:extLst>
              <a:ext uri="{FF2B5EF4-FFF2-40B4-BE49-F238E27FC236}">
                <a16:creationId xmlns:a16="http://schemas.microsoft.com/office/drawing/2014/main" id="{A2B46B8D-7CEF-41F1-8DBA-284F3862C3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1F9358-93EE-498B-A0D9-51104D0F3C69}"/>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2350776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F0D30-B628-49CF-BCD5-44BE956064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519CF5-A5E8-45BE-BE0C-390906DB2B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7BBAEE9-D35F-4E8C-B624-06470ECF733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EECAA7-4C9F-41F5-87E5-DF90871379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9792E51-491A-4ED2-BBC3-8A08B0F86AE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ED1CB88-205D-4EB0-9CCE-6B6B913E0567}"/>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8" name="Footer Placeholder 7">
            <a:extLst>
              <a:ext uri="{FF2B5EF4-FFF2-40B4-BE49-F238E27FC236}">
                <a16:creationId xmlns:a16="http://schemas.microsoft.com/office/drawing/2014/main" id="{EEFDBCC9-E454-4760-A881-704A730A5FD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4C22B96-3C95-4D20-889D-0EC6038EF863}"/>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306026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359D-D4DB-4F49-B466-C46190C306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B44CF63-8B03-462C-A158-6AD74DF551BF}"/>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4" name="Footer Placeholder 3">
            <a:extLst>
              <a:ext uri="{FF2B5EF4-FFF2-40B4-BE49-F238E27FC236}">
                <a16:creationId xmlns:a16="http://schemas.microsoft.com/office/drawing/2014/main" id="{6C683BC2-C447-4920-90CB-35C29ACC53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6AD805-A5A6-4022-BF89-DBF93F849236}"/>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84230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9D4AF-09DD-429F-8A1A-08D439A44FD0}"/>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3" name="Footer Placeholder 2">
            <a:extLst>
              <a:ext uri="{FF2B5EF4-FFF2-40B4-BE49-F238E27FC236}">
                <a16:creationId xmlns:a16="http://schemas.microsoft.com/office/drawing/2014/main" id="{D90A9ED3-90B1-42EB-B060-57EBE42535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396A213-F009-403A-83C7-B2914F9E5DA3}"/>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3727162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F768E-41A7-4784-A497-C047D61A7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D7FD8BD-5586-4135-855C-55A3267AEF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4AAB88-A2BC-4C29-83F4-D0AE286C3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6CBF4D-99CF-4672-9212-FC4C1FCBD0FE}"/>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6" name="Footer Placeholder 5">
            <a:extLst>
              <a:ext uri="{FF2B5EF4-FFF2-40B4-BE49-F238E27FC236}">
                <a16:creationId xmlns:a16="http://schemas.microsoft.com/office/drawing/2014/main" id="{01D7449E-C60E-40FB-8377-475E924943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B5AC9FE-B88A-484C-8A3A-E0FCDBAB9992}"/>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2173449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C9FA4-B905-4890-84AE-44B29303B7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71F9AB1-D41C-46D1-9165-B30E194498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2B12BD-1A6E-4EB2-82A7-F16A3A650D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8496F2-A05C-4AA8-8C10-EAC6715736DF}"/>
              </a:ext>
            </a:extLst>
          </p:cNvPr>
          <p:cNvSpPr>
            <a:spLocks noGrp="1"/>
          </p:cNvSpPr>
          <p:nvPr>
            <p:ph type="dt" sz="half" idx="10"/>
          </p:nvPr>
        </p:nvSpPr>
        <p:spPr/>
        <p:txBody>
          <a:bodyPr/>
          <a:lstStyle/>
          <a:p>
            <a:fld id="{370A9E35-FD18-47C4-A1F6-9F474C99EC0D}" type="datetimeFigureOut">
              <a:rPr lang="en-GB" smtClean="0"/>
              <a:t>10/11/2021</a:t>
            </a:fld>
            <a:endParaRPr lang="en-GB"/>
          </a:p>
        </p:txBody>
      </p:sp>
      <p:sp>
        <p:nvSpPr>
          <p:cNvPr id="6" name="Footer Placeholder 5">
            <a:extLst>
              <a:ext uri="{FF2B5EF4-FFF2-40B4-BE49-F238E27FC236}">
                <a16:creationId xmlns:a16="http://schemas.microsoft.com/office/drawing/2014/main" id="{EEC5230A-5B87-4D60-B123-55F152BF67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778710-456F-4D3A-A6FC-6D35246C50D4}"/>
              </a:ext>
            </a:extLst>
          </p:cNvPr>
          <p:cNvSpPr>
            <a:spLocks noGrp="1"/>
          </p:cNvSpPr>
          <p:nvPr>
            <p:ph type="sldNum" sz="quarter" idx="12"/>
          </p:nvPr>
        </p:nvSpPr>
        <p:spPr/>
        <p:txBody>
          <a:bodyPr/>
          <a:lstStyle/>
          <a:p>
            <a:fld id="{AAC5A183-F9D8-40A7-BA19-D780BE0911C5}" type="slidenum">
              <a:rPr lang="en-GB" smtClean="0"/>
              <a:t>‹#›</a:t>
            </a:fld>
            <a:endParaRPr lang="en-GB"/>
          </a:p>
        </p:txBody>
      </p:sp>
    </p:spTree>
    <p:extLst>
      <p:ext uri="{BB962C8B-B14F-4D97-AF65-F5344CB8AC3E}">
        <p14:creationId xmlns:p14="http://schemas.microsoft.com/office/powerpoint/2010/main" val="3979045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A53163-BE56-4837-B03C-4EBCFB3574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6BE012A-1655-4AA2-8022-C1D4062FBD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CE58ED-4941-42B2-90F8-E10FBE1507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A9E35-FD18-47C4-A1F6-9F474C99EC0D}" type="datetimeFigureOut">
              <a:rPr lang="en-GB" smtClean="0"/>
              <a:t>10/11/2021</a:t>
            </a:fld>
            <a:endParaRPr lang="en-GB"/>
          </a:p>
        </p:txBody>
      </p:sp>
      <p:sp>
        <p:nvSpPr>
          <p:cNvPr id="5" name="Footer Placeholder 4">
            <a:extLst>
              <a:ext uri="{FF2B5EF4-FFF2-40B4-BE49-F238E27FC236}">
                <a16:creationId xmlns:a16="http://schemas.microsoft.com/office/drawing/2014/main" id="{5C35B648-D17F-4DE1-8BC1-FF8A568B11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8F52E68-7279-49F7-AB2A-F786289FB8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C5A183-F9D8-40A7-BA19-D780BE0911C5}" type="slidenum">
              <a:rPr lang="en-GB" smtClean="0"/>
              <a:t>‹#›</a:t>
            </a:fld>
            <a:endParaRPr lang="en-GB"/>
          </a:p>
        </p:txBody>
      </p:sp>
    </p:spTree>
    <p:extLst>
      <p:ext uri="{BB962C8B-B14F-4D97-AF65-F5344CB8AC3E}">
        <p14:creationId xmlns:p14="http://schemas.microsoft.com/office/powerpoint/2010/main" val="1366189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1662DB22-3715-4BEE-A504-D4E5C6A4D22D}"/>
              </a:ext>
            </a:extLst>
          </p:cNvPr>
          <p:cNvGraphicFramePr>
            <a:graphicFrameLocks noChangeAspect="1"/>
          </p:cNvGraphicFramePr>
          <p:nvPr>
            <p:extLst>
              <p:ext uri="{D42A27DB-BD31-4B8C-83A1-F6EECF244321}">
                <p14:modId xmlns:p14="http://schemas.microsoft.com/office/powerpoint/2010/main" val="4181855726"/>
              </p:ext>
            </p:extLst>
          </p:nvPr>
        </p:nvGraphicFramePr>
        <p:xfrm>
          <a:off x="3551237" y="1030222"/>
          <a:ext cx="5089525" cy="5418137"/>
        </p:xfrm>
        <a:graphic>
          <a:graphicData uri="http://schemas.openxmlformats.org/presentationml/2006/ole">
            <mc:AlternateContent xmlns:mc="http://schemas.openxmlformats.org/markup-compatibility/2006">
              <mc:Choice xmlns:v="urn:schemas-microsoft-com:vml" Requires="v">
                <p:oleObj spid="_x0000_s1026" name="Document" r:id="rId3" imgW="6470638" imgH="6887829" progId="Word.Document.12">
                  <p:embed/>
                </p:oleObj>
              </mc:Choice>
              <mc:Fallback>
                <p:oleObj name="Document" r:id="rId3" imgW="6470638" imgH="6887829" progId="Word.Document.12">
                  <p:embed/>
                  <p:pic>
                    <p:nvPicPr>
                      <p:cNvPr id="4" name="Object 3">
                        <a:extLst>
                          <a:ext uri="{FF2B5EF4-FFF2-40B4-BE49-F238E27FC236}">
                            <a16:creationId xmlns:a16="http://schemas.microsoft.com/office/drawing/2014/main" id="{1662DB22-3715-4BEE-A504-D4E5C6A4D22D}"/>
                          </a:ext>
                        </a:extLst>
                      </p:cNvPr>
                      <p:cNvPicPr/>
                      <p:nvPr/>
                    </p:nvPicPr>
                    <p:blipFill>
                      <a:blip r:embed="rId4"/>
                      <a:stretch>
                        <a:fillRect/>
                      </a:stretch>
                    </p:blipFill>
                    <p:spPr>
                      <a:xfrm>
                        <a:off x="3551237" y="1030222"/>
                        <a:ext cx="5089525" cy="5418137"/>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5F550ACA-0CF0-4D8C-B48F-2B10A94396FF}"/>
              </a:ext>
            </a:extLst>
          </p:cNvPr>
          <p:cNvSpPr txBox="1"/>
          <p:nvPr/>
        </p:nvSpPr>
        <p:spPr>
          <a:xfrm>
            <a:off x="2017809" y="660890"/>
            <a:ext cx="8578392" cy="369332"/>
          </a:xfrm>
          <a:prstGeom prst="rect">
            <a:avLst/>
          </a:prstGeom>
          <a:noFill/>
        </p:spPr>
        <p:txBody>
          <a:bodyPr wrap="square" rtlCol="0">
            <a:spAutoFit/>
          </a:bodyPr>
          <a:lstStyle/>
          <a:p>
            <a:pPr algn="ctr"/>
            <a:r>
              <a:rPr lang="en-GB" dirty="0"/>
              <a:t>Figure S1. Flowchart of study inclusion</a:t>
            </a:r>
          </a:p>
        </p:txBody>
      </p:sp>
    </p:spTree>
    <p:extLst>
      <p:ext uri="{BB962C8B-B14F-4D97-AF65-F5344CB8AC3E}">
        <p14:creationId xmlns:p14="http://schemas.microsoft.com/office/powerpoint/2010/main" val="3604087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F7E06F-20AC-492B-9C45-1B54F32E43FD}"/>
              </a:ext>
            </a:extLst>
          </p:cNvPr>
          <p:cNvSpPr txBox="1"/>
          <p:nvPr/>
        </p:nvSpPr>
        <p:spPr>
          <a:xfrm>
            <a:off x="1008668" y="475269"/>
            <a:ext cx="8936611" cy="307777"/>
          </a:xfrm>
          <a:prstGeom prst="rect">
            <a:avLst/>
          </a:prstGeom>
          <a:noFill/>
        </p:spPr>
        <p:txBody>
          <a:bodyPr wrap="square" rtlCol="0">
            <a:spAutoFit/>
          </a:bodyPr>
          <a:lstStyle/>
          <a:p>
            <a:pPr algn="ctr"/>
            <a:r>
              <a:rPr lang="en-GB" sz="1400" dirty="0"/>
              <a:t>Figure S2. Random effects meta-analysis of the association between ever use of smokeless tobacco and lung cancer</a:t>
            </a:r>
          </a:p>
        </p:txBody>
      </p:sp>
      <p:sp>
        <p:nvSpPr>
          <p:cNvPr id="7" name="TextBox 6">
            <a:extLst>
              <a:ext uri="{FF2B5EF4-FFF2-40B4-BE49-F238E27FC236}">
                <a16:creationId xmlns:a16="http://schemas.microsoft.com/office/drawing/2014/main" id="{95C1A757-0918-460D-9ABF-7BC5A6112ACF}"/>
              </a:ext>
            </a:extLst>
          </p:cNvPr>
          <p:cNvSpPr txBox="1"/>
          <p:nvPr/>
        </p:nvSpPr>
        <p:spPr>
          <a:xfrm>
            <a:off x="886120" y="6193410"/>
            <a:ext cx="10275216" cy="553998"/>
          </a:xfrm>
          <a:prstGeom prst="rect">
            <a:avLst/>
          </a:prstGeom>
          <a:noFill/>
        </p:spPr>
        <p:txBody>
          <a:bodyPr wrap="square" rtlCol="0">
            <a:spAutoFit/>
          </a:bodyPr>
          <a:lstStyle/>
          <a:p>
            <a:r>
              <a:rPr lang="en-GB" sz="1000" dirty="0"/>
              <a:t>The ORs fore each study are presented as squares, with the position of the square corresponding to the point estimate and the 95% CI shown by horizontal lines. (95% Cis for each study  shown in the forest plot are obtained by back transformation using the calculated standard error shown in the analysis and do not always conform exactly to the stated confidence intervals in the paper). The area of the square Is inversely proportional to the variance in the OR. The diamond represents the pooled OR and it’s 95% CI</a:t>
            </a:r>
          </a:p>
        </p:txBody>
      </p:sp>
      <p:graphicFrame>
        <p:nvGraphicFramePr>
          <p:cNvPr id="2" name="Object 1">
            <a:extLst>
              <a:ext uri="{FF2B5EF4-FFF2-40B4-BE49-F238E27FC236}">
                <a16:creationId xmlns:a16="http://schemas.microsoft.com/office/drawing/2014/main" id="{36E96066-B80E-4E65-BA23-A4D21CD6B118}"/>
              </a:ext>
            </a:extLst>
          </p:cNvPr>
          <p:cNvGraphicFramePr>
            <a:graphicFrameLocks noChangeAspect="1"/>
          </p:cNvGraphicFramePr>
          <p:nvPr>
            <p:extLst>
              <p:ext uri="{D42A27DB-BD31-4B8C-83A1-F6EECF244321}">
                <p14:modId xmlns:p14="http://schemas.microsoft.com/office/powerpoint/2010/main" val="1163861443"/>
              </p:ext>
            </p:extLst>
          </p:nvPr>
        </p:nvGraphicFramePr>
        <p:xfrm>
          <a:off x="2185246" y="1153998"/>
          <a:ext cx="6675950" cy="4673165"/>
        </p:xfrm>
        <a:graphic>
          <a:graphicData uri="http://schemas.openxmlformats.org/presentationml/2006/ole">
            <mc:AlternateContent xmlns:mc="http://schemas.openxmlformats.org/markup-compatibility/2006">
              <mc:Choice xmlns:v="urn:schemas-microsoft-com:vml" Requires="v">
                <p:oleObj spid="_x0000_s2050" name="Acrobat Document" r:id="rId3" imgW="4571792" imgH="3200400" progId="Acrobat.Document.DC">
                  <p:embed/>
                </p:oleObj>
              </mc:Choice>
              <mc:Fallback>
                <p:oleObj name="Acrobat Document" r:id="rId3" imgW="4571792" imgH="3200400" progId="Acrobat.Document.DC">
                  <p:embed/>
                  <p:pic>
                    <p:nvPicPr>
                      <p:cNvPr id="2" name="Object 1">
                        <a:extLst>
                          <a:ext uri="{FF2B5EF4-FFF2-40B4-BE49-F238E27FC236}">
                            <a16:creationId xmlns:a16="http://schemas.microsoft.com/office/drawing/2014/main" id="{36E96066-B80E-4E65-BA23-A4D21CD6B118}"/>
                          </a:ext>
                        </a:extLst>
                      </p:cNvPr>
                      <p:cNvPicPr/>
                      <p:nvPr/>
                    </p:nvPicPr>
                    <p:blipFill>
                      <a:blip r:embed="rId4"/>
                      <a:stretch>
                        <a:fillRect/>
                      </a:stretch>
                    </p:blipFill>
                    <p:spPr>
                      <a:xfrm>
                        <a:off x="2185246" y="1153998"/>
                        <a:ext cx="6675950" cy="4673165"/>
                      </a:xfrm>
                      <a:prstGeom prst="rect">
                        <a:avLst/>
                      </a:prstGeom>
                    </p:spPr>
                  </p:pic>
                </p:oleObj>
              </mc:Fallback>
            </mc:AlternateContent>
          </a:graphicData>
        </a:graphic>
      </p:graphicFrame>
    </p:spTree>
    <p:extLst>
      <p:ext uri="{BB962C8B-B14F-4D97-AF65-F5344CB8AC3E}">
        <p14:creationId xmlns:p14="http://schemas.microsoft.com/office/powerpoint/2010/main" val="344219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F7E06F-20AC-492B-9C45-1B54F32E43FD}"/>
              </a:ext>
            </a:extLst>
          </p:cNvPr>
          <p:cNvSpPr txBox="1"/>
          <p:nvPr/>
        </p:nvSpPr>
        <p:spPr>
          <a:xfrm>
            <a:off x="1008668" y="475269"/>
            <a:ext cx="8936611" cy="307777"/>
          </a:xfrm>
          <a:prstGeom prst="rect">
            <a:avLst/>
          </a:prstGeom>
          <a:noFill/>
        </p:spPr>
        <p:txBody>
          <a:bodyPr wrap="square" rtlCol="0">
            <a:spAutoFit/>
          </a:bodyPr>
          <a:lstStyle/>
          <a:p>
            <a:pPr algn="ctr"/>
            <a:r>
              <a:rPr lang="en-GB" sz="1400" dirty="0"/>
              <a:t>Figure S3. Funnel plot of studies of ever use of any type of smokeless tobacco and risk of lung cancer</a:t>
            </a:r>
          </a:p>
        </p:txBody>
      </p:sp>
      <p:pic>
        <p:nvPicPr>
          <p:cNvPr id="4" name="Picture 3">
            <a:extLst>
              <a:ext uri="{FF2B5EF4-FFF2-40B4-BE49-F238E27FC236}">
                <a16:creationId xmlns:a16="http://schemas.microsoft.com/office/drawing/2014/main" id="{F5381E35-1F4B-4E58-BE13-CBC6783257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6009" y="1366887"/>
            <a:ext cx="6568115" cy="4918722"/>
          </a:xfrm>
          <a:prstGeom prst="rect">
            <a:avLst/>
          </a:prstGeom>
        </p:spPr>
      </p:pic>
    </p:spTree>
    <p:extLst>
      <p:ext uri="{BB962C8B-B14F-4D97-AF65-F5344CB8AC3E}">
        <p14:creationId xmlns:p14="http://schemas.microsoft.com/office/powerpoint/2010/main" val="3979972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F7E06F-20AC-492B-9C45-1B54F32E43FD}"/>
              </a:ext>
            </a:extLst>
          </p:cNvPr>
          <p:cNvSpPr txBox="1"/>
          <p:nvPr/>
        </p:nvSpPr>
        <p:spPr>
          <a:xfrm>
            <a:off x="867266" y="484696"/>
            <a:ext cx="10312924" cy="307777"/>
          </a:xfrm>
          <a:prstGeom prst="rect">
            <a:avLst/>
          </a:prstGeom>
          <a:noFill/>
        </p:spPr>
        <p:txBody>
          <a:bodyPr wrap="square" rtlCol="0">
            <a:spAutoFit/>
          </a:bodyPr>
          <a:lstStyle/>
          <a:p>
            <a:pPr algn="ctr"/>
            <a:r>
              <a:rPr lang="en-GB" sz="1400" dirty="0"/>
              <a:t>Figure S4a. Random effects meta-analysis of the association between ever use of smokeless tobacco and lung cancer in studies from Asia</a:t>
            </a:r>
          </a:p>
        </p:txBody>
      </p:sp>
      <p:graphicFrame>
        <p:nvGraphicFramePr>
          <p:cNvPr id="3" name="Object 2">
            <a:extLst>
              <a:ext uri="{FF2B5EF4-FFF2-40B4-BE49-F238E27FC236}">
                <a16:creationId xmlns:a16="http://schemas.microsoft.com/office/drawing/2014/main" id="{21EC0C00-3F57-447B-A3D9-C10E8BCBE041}"/>
              </a:ext>
            </a:extLst>
          </p:cNvPr>
          <p:cNvGraphicFramePr>
            <a:graphicFrameLocks noChangeAspect="1"/>
          </p:cNvGraphicFramePr>
          <p:nvPr>
            <p:extLst>
              <p:ext uri="{D42A27DB-BD31-4B8C-83A1-F6EECF244321}">
                <p14:modId xmlns:p14="http://schemas.microsoft.com/office/powerpoint/2010/main" val="1545080367"/>
              </p:ext>
            </p:extLst>
          </p:nvPr>
        </p:nvGraphicFramePr>
        <p:xfrm>
          <a:off x="2573518" y="961676"/>
          <a:ext cx="6730738" cy="4711516"/>
        </p:xfrm>
        <a:graphic>
          <a:graphicData uri="http://schemas.openxmlformats.org/presentationml/2006/ole">
            <mc:AlternateContent xmlns:mc="http://schemas.openxmlformats.org/markup-compatibility/2006">
              <mc:Choice xmlns:v="urn:schemas-microsoft-com:vml" Requires="v">
                <p:oleObj spid="_x0000_s3074" name="Acrobat Document" r:id="rId3" imgW="4571792" imgH="3200400" progId="Acrobat.Document.DC">
                  <p:embed/>
                </p:oleObj>
              </mc:Choice>
              <mc:Fallback>
                <p:oleObj name="Acrobat Document" r:id="rId3" imgW="4571792" imgH="3200400" progId="Acrobat.Document.DC">
                  <p:embed/>
                  <p:pic>
                    <p:nvPicPr>
                      <p:cNvPr id="3" name="Object 2">
                        <a:extLst>
                          <a:ext uri="{FF2B5EF4-FFF2-40B4-BE49-F238E27FC236}">
                            <a16:creationId xmlns:a16="http://schemas.microsoft.com/office/drawing/2014/main" id="{21EC0C00-3F57-447B-A3D9-C10E8BCBE041}"/>
                          </a:ext>
                        </a:extLst>
                      </p:cNvPr>
                      <p:cNvPicPr/>
                      <p:nvPr/>
                    </p:nvPicPr>
                    <p:blipFill>
                      <a:blip r:embed="rId4"/>
                      <a:stretch>
                        <a:fillRect/>
                      </a:stretch>
                    </p:blipFill>
                    <p:spPr>
                      <a:xfrm>
                        <a:off x="2573518" y="961676"/>
                        <a:ext cx="6730738" cy="4711516"/>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E9A38D06-E859-40D8-A51E-423E425E2B24}"/>
              </a:ext>
            </a:extLst>
          </p:cNvPr>
          <p:cNvSpPr txBox="1"/>
          <p:nvPr/>
        </p:nvSpPr>
        <p:spPr>
          <a:xfrm>
            <a:off x="2271860" y="6065527"/>
            <a:ext cx="9473938" cy="307777"/>
          </a:xfrm>
          <a:prstGeom prst="rect">
            <a:avLst/>
          </a:prstGeom>
          <a:noFill/>
        </p:spPr>
        <p:txBody>
          <a:bodyPr wrap="square" rtlCol="0">
            <a:spAutoFit/>
          </a:bodyPr>
          <a:lstStyle/>
          <a:p>
            <a:r>
              <a:rPr lang="en-GB" sz="1400" dirty="0"/>
              <a:t>In sensitivity analysis pooled OR varied from 1.13 (95%CI (0.86 – 1.48)) to 1.35 (95%CI (0.96 – 1.90)</a:t>
            </a:r>
          </a:p>
        </p:txBody>
      </p:sp>
    </p:spTree>
    <p:extLst>
      <p:ext uri="{BB962C8B-B14F-4D97-AF65-F5344CB8AC3E}">
        <p14:creationId xmlns:p14="http://schemas.microsoft.com/office/powerpoint/2010/main" val="2379410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F7E06F-20AC-492B-9C45-1B54F32E43FD}"/>
              </a:ext>
            </a:extLst>
          </p:cNvPr>
          <p:cNvSpPr txBox="1"/>
          <p:nvPr/>
        </p:nvSpPr>
        <p:spPr>
          <a:xfrm>
            <a:off x="1008668" y="475269"/>
            <a:ext cx="8936611" cy="523220"/>
          </a:xfrm>
          <a:prstGeom prst="rect">
            <a:avLst/>
          </a:prstGeom>
          <a:noFill/>
        </p:spPr>
        <p:txBody>
          <a:bodyPr wrap="square" rtlCol="0">
            <a:spAutoFit/>
          </a:bodyPr>
          <a:lstStyle/>
          <a:p>
            <a:pPr algn="ctr"/>
            <a:r>
              <a:rPr lang="en-GB" sz="1400" dirty="0"/>
              <a:t>Figure S4b. Random effects meta-analysis of the association between ever use of smokeless tobacco and lung cancer in studies  from Europe and North America</a:t>
            </a:r>
          </a:p>
        </p:txBody>
      </p:sp>
      <p:graphicFrame>
        <p:nvGraphicFramePr>
          <p:cNvPr id="3" name="Object 2">
            <a:extLst>
              <a:ext uri="{FF2B5EF4-FFF2-40B4-BE49-F238E27FC236}">
                <a16:creationId xmlns:a16="http://schemas.microsoft.com/office/drawing/2014/main" id="{617505F4-29F5-4965-AA9F-6A4CF6485455}"/>
              </a:ext>
            </a:extLst>
          </p:cNvPr>
          <p:cNvGraphicFramePr>
            <a:graphicFrameLocks noChangeAspect="1"/>
          </p:cNvGraphicFramePr>
          <p:nvPr>
            <p:extLst>
              <p:ext uri="{D42A27DB-BD31-4B8C-83A1-F6EECF244321}">
                <p14:modId xmlns:p14="http://schemas.microsoft.com/office/powerpoint/2010/main" val="3293956625"/>
              </p:ext>
            </p:extLst>
          </p:nvPr>
        </p:nvGraphicFramePr>
        <p:xfrm>
          <a:off x="2300566" y="1106848"/>
          <a:ext cx="6730311" cy="4711218"/>
        </p:xfrm>
        <a:graphic>
          <a:graphicData uri="http://schemas.openxmlformats.org/presentationml/2006/ole">
            <mc:AlternateContent xmlns:mc="http://schemas.openxmlformats.org/markup-compatibility/2006">
              <mc:Choice xmlns:v="urn:schemas-microsoft-com:vml" Requires="v">
                <p:oleObj spid="_x0000_s4098" name="Acrobat Document" r:id="rId3" imgW="4571792" imgH="3200400" progId="Acrobat.Document.DC">
                  <p:embed/>
                </p:oleObj>
              </mc:Choice>
              <mc:Fallback>
                <p:oleObj name="Acrobat Document" r:id="rId3" imgW="4571792" imgH="3200400" progId="Acrobat.Document.DC">
                  <p:embed/>
                  <p:pic>
                    <p:nvPicPr>
                      <p:cNvPr id="3" name="Object 2">
                        <a:extLst>
                          <a:ext uri="{FF2B5EF4-FFF2-40B4-BE49-F238E27FC236}">
                            <a16:creationId xmlns:a16="http://schemas.microsoft.com/office/drawing/2014/main" id="{617505F4-29F5-4965-AA9F-6A4CF6485455}"/>
                          </a:ext>
                        </a:extLst>
                      </p:cNvPr>
                      <p:cNvPicPr/>
                      <p:nvPr/>
                    </p:nvPicPr>
                    <p:blipFill>
                      <a:blip r:embed="rId4"/>
                      <a:stretch>
                        <a:fillRect/>
                      </a:stretch>
                    </p:blipFill>
                    <p:spPr>
                      <a:xfrm>
                        <a:off x="2300566" y="1106848"/>
                        <a:ext cx="6730311" cy="4711218"/>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B1AF7CBA-8EAA-427D-8571-82F717FEF196}"/>
              </a:ext>
            </a:extLst>
          </p:cNvPr>
          <p:cNvSpPr txBox="1"/>
          <p:nvPr/>
        </p:nvSpPr>
        <p:spPr>
          <a:xfrm>
            <a:off x="1970202" y="6040306"/>
            <a:ext cx="8559538" cy="307777"/>
          </a:xfrm>
          <a:prstGeom prst="rect">
            <a:avLst/>
          </a:prstGeom>
          <a:noFill/>
        </p:spPr>
        <p:txBody>
          <a:bodyPr wrap="square" rtlCol="0">
            <a:spAutoFit/>
          </a:bodyPr>
          <a:lstStyle/>
          <a:p>
            <a:r>
              <a:rPr lang="en-GB" sz="1400" dirty="0"/>
              <a:t>In sensitivity analysis pooled OR varied from 1.11 (95%CI 0.71 – 1.74) to 1.38 (95%CI 0.85 – 2.23)</a:t>
            </a:r>
          </a:p>
        </p:txBody>
      </p:sp>
    </p:spTree>
    <p:extLst>
      <p:ext uri="{BB962C8B-B14F-4D97-AF65-F5344CB8AC3E}">
        <p14:creationId xmlns:p14="http://schemas.microsoft.com/office/powerpoint/2010/main" val="3508732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5F7E06F-20AC-492B-9C45-1B54F32E43FD}"/>
              </a:ext>
            </a:extLst>
          </p:cNvPr>
          <p:cNvSpPr txBox="1"/>
          <p:nvPr/>
        </p:nvSpPr>
        <p:spPr>
          <a:xfrm>
            <a:off x="1008668" y="475269"/>
            <a:ext cx="8936611" cy="523220"/>
          </a:xfrm>
          <a:prstGeom prst="rect">
            <a:avLst/>
          </a:prstGeom>
          <a:noFill/>
        </p:spPr>
        <p:txBody>
          <a:bodyPr wrap="square" rtlCol="0">
            <a:spAutoFit/>
          </a:bodyPr>
          <a:lstStyle/>
          <a:p>
            <a:pPr algn="ctr"/>
            <a:r>
              <a:rPr lang="en-GB" sz="1400" dirty="0"/>
              <a:t>Figure S4c. Random effects meta-analysis of the association between ever use of smokeless tobacco and lung cancer in studies  from Africa</a:t>
            </a:r>
          </a:p>
        </p:txBody>
      </p:sp>
      <p:sp>
        <p:nvSpPr>
          <p:cNvPr id="4" name="TextBox 3">
            <a:extLst>
              <a:ext uri="{FF2B5EF4-FFF2-40B4-BE49-F238E27FC236}">
                <a16:creationId xmlns:a16="http://schemas.microsoft.com/office/drawing/2014/main" id="{B1AF7CBA-8EAA-427D-8571-82F717FEF196}"/>
              </a:ext>
            </a:extLst>
          </p:cNvPr>
          <p:cNvSpPr txBox="1"/>
          <p:nvPr/>
        </p:nvSpPr>
        <p:spPr>
          <a:xfrm>
            <a:off x="1970202" y="6040306"/>
            <a:ext cx="8559538" cy="523220"/>
          </a:xfrm>
          <a:prstGeom prst="rect">
            <a:avLst/>
          </a:prstGeom>
          <a:noFill/>
        </p:spPr>
        <p:txBody>
          <a:bodyPr wrap="square" rtlCol="0">
            <a:spAutoFit/>
          </a:bodyPr>
          <a:lstStyle/>
          <a:p>
            <a:r>
              <a:rPr lang="en-GB" sz="1400" dirty="0"/>
              <a:t>In sensitivity analysis pooled OR varied from 0.94 (95%CI 0.47 – 1.90) to 1.73 (95%CI 0.82 </a:t>
            </a:r>
            <a:r>
              <a:rPr lang="en-GB" sz="1400"/>
              <a:t>– 3.66</a:t>
            </a:r>
            <a:r>
              <a:rPr lang="en-GB" sz="1400" dirty="0"/>
              <a:t>)</a:t>
            </a:r>
          </a:p>
          <a:p>
            <a:r>
              <a:rPr lang="en-GB" sz="1400" dirty="0"/>
              <a:t>When analysis was repeated using a fixed effects model the pooled OR was 1.29 (95%CI 0.74 – 2.25)</a:t>
            </a:r>
          </a:p>
        </p:txBody>
      </p:sp>
      <p:graphicFrame>
        <p:nvGraphicFramePr>
          <p:cNvPr id="2" name="Object 1">
            <a:extLst>
              <a:ext uri="{FF2B5EF4-FFF2-40B4-BE49-F238E27FC236}">
                <a16:creationId xmlns:a16="http://schemas.microsoft.com/office/drawing/2014/main" id="{B05FB1EE-B07F-4DC0-B045-0D7A6C2BDFBE}"/>
              </a:ext>
            </a:extLst>
          </p:cNvPr>
          <p:cNvGraphicFramePr>
            <a:graphicFrameLocks noChangeAspect="1"/>
          </p:cNvGraphicFramePr>
          <p:nvPr>
            <p:extLst>
              <p:ext uri="{D42A27DB-BD31-4B8C-83A1-F6EECF244321}">
                <p14:modId xmlns:p14="http://schemas.microsoft.com/office/powerpoint/2010/main" val="3870216738"/>
              </p:ext>
            </p:extLst>
          </p:nvPr>
        </p:nvGraphicFramePr>
        <p:xfrm>
          <a:off x="2507531" y="1272619"/>
          <a:ext cx="6268824" cy="4388177"/>
        </p:xfrm>
        <a:graphic>
          <a:graphicData uri="http://schemas.openxmlformats.org/presentationml/2006/ole">
            <mc:AlternateContent xmlns:mc="http://schemas.openxmlformats.org/markup-compatibility/2006">
              <mc:Choice xmlns:v="urn:schemas-microsoft-com:vml" Requires="v">
                <p:oleObj spid="_x0000_s5122" name="Acrobat Document" r:id="rId3" imgW="4571792" imgH="3200400" progId="Acrobat.Document.DC">
                  <p:embed/>
                </p:oleObj>
              </mc:Choice>
              <mc:Fallback>
                <p:oleObj name="Acrobat Document" r:id="rId3" imgW="4571792" imgH="3200400" progId="Acrobat.Document.DC">
                  <p:embed/>
                  <p:pic>
                    <p:nvPicPr>
                      <p:cNvPr id="2" name="Object 1">
                        <a:extLst>
                          <a:ext uri="{FF2B5EF4-FFF2-40B4-BE49-F238E27FC236}">
                            <a16:creationId xmlns:a16="http://schemas.microsoft.com/office/drawing/2014/main" id="{B05FB1EE-B07F-4DC0-B045-0D7A6C2BDFBE}"/>
                          </a:ext>
                        </a:extLst>
                      </p:cNvPr>
                      <p:cNvPicPr/>
                      <p:nvPr/>
                    </p:nvPicPr>
                    <p:blipFill>
                      <a:blip r:embed="rId4"/>
                      <a:stretch>
                        <a:fillRect/>
                      </a:stretch>
                    </p:blipFill>
                    <p:spPr>
                      <a:xfrm>
                        <a:off x="2507531" y="1272619"/>
                        <a:ext cx="6268824" cy="4388177"/>
                      </a:xfrm>
                      <a:prstGeom prst="rect">
                        <a:avLst/>
                      </a:prstGeom>
                    </p:spPr>
                  </p:pic>
                </p:oleObj>
              </mc:Fallback>
            </mc:AlternateContent>
          </a:graphicData>
        </a:graphic>
      </p:graphicFrame>
    </p:spTree>
    <p:extLst>
      <p:ext uri="{BB962C8B-B14F-4D97-AF65-F5344CB8AC3E}">
        <p14:creationId xmlns:p14="http://schemas.microsoft.com/office/powerpoint/2010/main" val="2346800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5AE6DA9E3C6449DB620C047DB0E97" ma:contentTypeVersion="13" ma:contentTypeDescription="Create a new document." ma:contentTypeScope="" ma:versionID="39e7f975e45a03a0bac93946eb863344">
  <xsd:schema xmlns:xsd="http://www.w3.org/2001/XMLSchema" xmlns:xs="http://www.w3.org/2001/XMLSchema" xmlns:p="http://schemas.microsoft.com/office/2006/metadata/properties" xmlns:ns3="16121418-9be9-44a5-a5d5-2e4f0d01b89c" xmlns:ns4="b312ba14-a2fe-46e3-9ae6-7ad20853ac76" targetNamespace="http://schemas.microsoft.com/office/2006/metadata/properties" ma:root="true" ma:fieldsID="6a25b67d1b22e89fa16b194870671053" ns3:_="" ns4:_="">
    <xsd:import namespace="16121418-9be9-44a5-a5d5-2e4f0d01b89c"/>
    <xsd:import namespace="b312ba14-a2fe-46e3-9ae6-7ad20853ac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21418-9be9-44a5-a5d5-2e4f0d01b89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312ba14-a2fe-46e3-9ae6-7ad20853ac7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20FBF9-E76C-4702-8161-FEF45C5F9C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21418-9be9-44a5-a5d5-2e4f0d01b89c"/>
    <ds:schemaRef ds:uri="b312ba14-a2fe-46e3-9ae6-7ad20853ac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E9EEB9B-663A-4994-8028-B93DFFC8EB92}">
  <ds:schemaRefs>
    <ds:schemaRef ds:uri="http://schemas.microsoft.com/sharepoint/v3/contenttype/forms"/>
  </ds:schemaRefs>
</ds:datastoreItem>
</file>

<file path=customXml/itemProps3.xml><?xml version="1.0" encoding="utf-8"?>
<ds:datastoreItem xmlns:ds="http://schemas.openxmlformats.org/officeDocument/2006/customXml" ds:itemID="{B22FF5A7-1E9F-4396-A293-AC4CDDBFC946}">
  <ds:schemaRefs>
    <ds:schemaRef ds:uri="16121418-9be9-44a5-a5d5-2e4f0d01b89c"/>
    <ds:schemaRef ds:uri="b312ba14-a2fe-46e3-9ae6-7ad20853ac76"/>
    <ds:schemaRef ds:uri="http://www.w3.org/XML/1998/namespace"/>
    <ds:schemaRef ds:uri="http://purl.org/dc/dcmityp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257</TotalTime>
  <Words>315</Words>
  <Application>Microsoft Office PowerPoint</Application>
  <PresentationFormat>Widescreen</PresentationFormat>
  <Paragraphs>11</Paragraphs>
  <Slides>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6</vt:i4>
      </vt:variant>
    </vt:vector>
  </HeadingPairs>
  <TitlesOfParts>
    <vt:vector size="12" baseType="lpstr">
      <vt:lpstr>Arial</vt:lpstr>
      <vt:lpstr>Calibri</vt:lpstr>
      <vt:lpstr>Calibri Light</vt:lpstr>
      <vt:lpstr>Office Theme</vt:lpstr>
      <vt:lpstr>Microsoft Word Document</vt:lpstr>
      <vt:lpstr>Adobe Acrobat Document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Imogen Rogers</dc:creator>
  <cp:lastModifiedBy>Imogen Rogers</cp:lastModifiedBy>
  <cp:revision>7</cp:revision>
  <dcterms:created xsi:type="dcterms:W3CDTF">2021-11-10T13:15:58Z</dcterms:created>
  <dcterms:modified xsi:type="dcterms:W3CDTF">2021-11-10T17:33:27Z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0x010100E235AE6DA9E3C6449DB620C047DB0E97</vt:lpwstr>
  </property>
</Properties>
</file>