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1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6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4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2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1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9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8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5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2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FB81E-ACF6-4571-9977-0587B3F276C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2FE6-5690-46C2-8059-278B0A025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5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400" dirty="0" smtClean="0"/>
              <a:t>                         Number at risk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5943600" cy="47529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152178"/>
              </p:ext>
            </p:extLst>
          </p:nvPr>
        </p:nvGraphicFramePr>
        <p:xfrm>
          <a:off x="1143000" y="5410200"/>
          <a:ext cx="4869180" cy="365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1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 dirty="0">
                          <a:effectLst/>
                        </a:rPr>
                        <a:t>&lt;2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419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397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220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90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&gt;=2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 dirty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524125" algn="l"/>
                        </a:tabLs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5948525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Supplementary Figure 1 : OS in patients aged &lt;60 years with presence of &lt;2 and &gt;=2 comorbidities</a:t>
            </a:r>
          </a:p>
          <a:p>
            <a:r>
              <a:rPr lang="en-US" dirty="0"/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2057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 0.03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66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43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Shyamal</dc:creator>
  <cp:lastModifiedBy>Nona-Parsa-Parinaz</cp:lastModifiedBy>
  <cp:revision>70</cp:revision>
  <dcterms:created xsi:type="dcterms:W3CDTF">2023-01-03T13:15:37Z</dcterms:created>
  <dcterms:modified xsi:type="dcterms:W3CDTF">2024-01-15T18:58:58Z</dcterms:modified>
</cp:coreProperties>
</file>