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320" y="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FB81E-ACF6-4571-9977-0587B3F276CF}" type="datetimeFigureOut">
              <a:rPr lang="en-US" smtClean="0"/>
              <a:t>1/15/2024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C2FE6-5690-46C2-8059-278B0A025A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79157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FB81E-ACF6-4571-9977-0587B3F276CF}" type="datetimeFigureOut">
              <a:rPr lang="en-US" smtClean="0"/>
              <a:t>1/15/2024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C2FE6-5690-46C2-8059-278B0A025A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1653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FB81E-ACF6-4571-9977-0587B3F276CF}" type="datetimeFigureOut">
              <a:rPr lang="en-US" smtClean="0"/>
              <a:t>1/15/2024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C2FE6-5690-46C2-8059-278B0A025A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95470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FB81E-ACF6-4571-9977-0587B3F276CF}" type="datetimeFigureOut">
              <a:rPr lang="en-US" smtClean="0"/>
              <a:t>1/15/2024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C2FE6-5690-46C2-8059-278B0A025A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9817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FB81E-ACF6-4571-9977-0587B3F276CF}" type="datetimeFigureOut">
              <a:rPr lang="en-US" smtClean="0"/>
              <a:t>1/15/2024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C2FE6-5690-46C2-8059-278B0A025A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3266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FB81E-ACF6-4571-9977-0587B3F276CF}" type="datetimeFigureOut">
              <a:rPr lang="en-US" smtClean="0"/>
              <a:t>1/15/2024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C2FE6-5690-46C2-8059-278B0A025A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3187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FB81E-ACF6-4571-9977-0587B3F276CF}" type="datetimeFigureOut">
              <a:rPr lang="en-US" smtClean="0"/>
              <a:t>1/15/2024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C2FE6-5690-46C2-8059-278B0A025A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03139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FB81E-ACF6-4571-9977-0587B3F276CF}" type="datetimeFigureOut">
              <a:rPr lang="en-US" smtClean="0"/>
              <a:t>1/15/2024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C2FE6-5690-46C2-8059-278B0A025A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7983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FB81E-ACF6-4571-9977-0587B3F276CF}" type="datetimeFigureOut">
              <a:rPr lang="en-US" smtClean="0"/>
              <a:t>1/15/2024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C2FE6-5690-46C2-8059-278B0A025A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4816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FB81E-ACF6-4571-9977-0587B3F276CF}" type="datetimeFigureOut">
              <a:rPr lang="en-US" smtClean="0"/>
              <a:t>1/15/2024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C2FE6-5690-46C2-8059-278B0A025A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0553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FB81E-ACF6-4571-9977-0587B3F276CF}" type="datetimeFigureOut">
              <a:rPr lang="en-US" smtClean="0"/>
              <a:t>1/15/2024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C2FE6-5690-46C2-8059-278B0A025A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16231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BFB81E-ACF6-4571-9977-0587B3F276CF}" type="datetimeFigureOut">
              <a:rPr lang="en-US" smtClean="0"/>
              <a:t>1/15/2024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BC2FE6-5690-46C2-8059-278B0A025A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5153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pPr marL="0" indent="0">
              <a:buNone/>
            </a:pPr>
            <a:r>
              <a:rPr lang="en-US" sz="1400" dirty="0" smtClean="0"/>
              <a:t>                         Number at risk</a:t>
            </a:r>
          </a:p>
          <a:p>
            <a:pPr marL="0" indent="0">
              <a:buNone/>
            </a:pPr>
            <a:endParaRPr lang="en-US" sz="1400" dirty="0" smtClean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5943600" cy="475297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7152178"/>
              </p:ext>
            </p:extLst>
          </p:nvPr>
        </p:nvGraphicFramePr>
        <p:xfrm>
          <a:off x="1143000" y="5410200"/>
          <a:ext cx="4869180" cy="3657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115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429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286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286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524125" algn="l"/>
                        </a:tabLst>
                      </a:pPr>
                      <a:r>
                        <a:rPr lang="en-US" sz="1200" dirty="0">
                          <a:effectLst/>
                        </a:rPr>
                        <a:t>&lt;2</a:t>
                      </a:r>
                      <a:endParaRPr lang="en-US" sz="1200" dirty="0">
                        <a:effectLst/>
                        <a:latin typeface="Cambria"/>
                        <a:ea typeface="Cambria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524125" algn="l"/>
                        </a:tabLst>
                      </a:pPr>
                      <a:r>
                        <a:rPr lang="en-US" sz="1200">
                          <a:effectLst/>
                        </a:rPr>
                        <a:t>419</a:t>
                      </a:r>
                      <a:endParaRPr lang="en-US" sz="1200">
                        <a:effectLst/>
                        <a:latin typeface="Cambria"/>
                        <a:ea typeface="Cambria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524125" algn="l"/>
                        </a:tabLst>
                      </a:pPr>
                      <a:r>
                        <a:rPr lang="en-US" sz="1200">
                          <a:effectLst/>
                        </a:rPr>
                        <a:t>397</a:t>
                      </a:r>
                      <a:endParaRPr lang="en-US" sz="1200">
                        <a:effectLst/>
                        <a:latin typeface="Cambria"/>
                        <a:ea typeface="Cambria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524125" algn="l"/>
                        </a:tabLst>
                      </a:pPr>
                      <a:r>
                        <a:rPr lang="en-US" sz="1200">
                          <a:effectLst/>
                        </a:rPr>
                        <a:t>220</a:t>
                      </a:r>
                      <a:endParaRPr lang="en-US" sz="1200">
                        <a:effectLst/>
                        <a:latin typeface="Cambria"/>
                        <a:ea typeface="Cambria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524125" algn="l"/>
                        </a:tabLst>
                      </a:pPr>
                      <a:r>
                        <a:rPr lang="en-US" sz="1200">
                          <a:effectLst/>
                        </a:rPr>
                        <a:t>90</a:t>
                      </a:r>
                      <a:endParaRPr lang="en-US" sz="1200">
                        <a:effectLst/>
                        <a:latin typeface="Cambria"/>
                        <a:ea typeface="Cambria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524125" algn="l"/>
                        </a:tabLst>
                      </a:pPr>
                      <a:r>
                        <a:rPr lang="en-US" sz="1200">
                          <a:effectLst/>
                        </a:rPr>
                        <a:t>2</a:t>
                      </a:r>
                      <a:endParaRPr lang="en-US" sz="1200">
                        <a:effectLst/>
                        <a:latin typeface="Cambria"/>
                        <a:ea typeface="Cambria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524125" algn="l"/>
                        </a:tabLst>
                      </a:pPr>
                      <a:r>
                        <a:rPr lang="en-US" sz="1200">
                          <a:effectLst/>
                        </a:rPr>
                        <a:t>0</a:t>
                      </a:r>
                      <a:endParaRPr lang="en-US" sz="1200">
                        <a:effectLst/>
                        <a:latin typeface="Cambria"/>
                        <a:ea typeface="Cambria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524125" algn="l"/>
                        </a:tabLst>
                      </a:pPr>
                      <a:r>
                        <a:rPr lang="en-US" sz="1200">
                          <a:effectLst/>
                        </a:rPr>
                        <a:t>&gt;=2</a:t>
                      </a:r>
                      <a:endParaRPr lang="en-US" sz="1200">
                        <a:effectLst/>
                        <a:latin typeface="Cambria"/>
                        <a:ea typeface="Cambria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524125" algn="l"/>
                        </a:tabLst>
                      </a:pPr>
                      <a:r>
                        <a:rPr lang="en-US" sz="1200">
                          <a:effectLst/>
                        </a:rPr>
                        <a:t>28</a:t>
                      </a:r>
                      <a:endParaRPr lang="en-US" sz="1200">
                        <a:effectLst/>
                        <a:latin typeface="Cambria"/>
                        <a:ea typeface="Cambria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524125" algn="l"/>
                        </a:tabLst>
                      </a:pPr>
                      <a:r>
                        <a:rPr lang="en-US" sz="1200">
                          <a:effectLst/>
                        </a:rPr>
                        <a:t>25</a:t>
                      </a:r>
                      <a:endParaRPr lang="en-US" sz="1200">
                        <a:effectLst/>
                        <a:latin typeface="Cambria"/>
                        <a:ea typeface="Cambria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524125" algn="l"/>
                        </a:tabLst>
                      </a:pPr>
                      <a:r>
                        <a:rPr lang="en-US" sz="1200" dirty="0">
                          <a:effectLst/>
                        </a:rPr>
                        <a:t>14</a:t>
                      </a:r>
                      <a:endParaRPr lang="en-US" sz="1200" dirty="0">
                        <a:effectLst/>
                        <a:latin typeface="Cambria"/>
                        <a:ea typeface="Cambria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524125" algn="l"/>
                        </a:tabLst>
                      </a:pPr>
                      <a:r>
                        <a:rPr lang="en-US" sz="1200">
                          <a:effectLst/>
                        </a:rPr>
                        <a:t>8</a:t>
                      </a:r>
                      <a:endParaRPr lang="en-US" sz="1200">
                        <a:effectLst/>
                        <a:latin typeface="Cambria"/>
                        <a:ea typeface="Cambria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524125" algn="l"/>
                        </a:tabLst>
                      </a:pPr>
                      <a:r>
                        <a:rPr lang="en-US" sz="1200">
                          <a:effectLst/>
                        </a:rPr>
                        <a:t>0</a:t>
                      </a:r>
                      <a:endParaRPr lang="en-US" sz="1200">
                        <a:effectLst/>
                        <a:latin typeface="Cambria"/>
                        <a:ea typeface="Cambria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524125" algn="l"/>
                        </a:tabLst>
                      </a:pPr>
                      <a:r>
                        <a:rPr lang="en-US" sz="1200" dirty="0">
                          <a:effectLst/>
                        </a:rPr>
                        <a:t>0</a:t>
                      </a:r>
                      <a:endParaRPr lang="en-US" sz="1200" dirty="0">
                        <a:effectLst/>
                        <a:latin typeface="Cambria"/>
                        <a:ea typeface="Cambria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533400" y="5948525"/>
            <a:ext cx="7924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Supplementary Figure 1 : OS in patients aged &lt;60 years with presence of &lt;2 and &gt;=2 comorbidities</a:t>
            </a:r>
          </a:p>
          <a:p>
            <a:r>
              <a:rPr lang="en-US" dirty="0"/>
              <a:t> 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791200" y="2057400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P= 0.03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76665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</TotalTime>
  <Words>43</Words>
  <Application>Microsoft Office PowerPoint</Application>
  <PresentationFormat>On-screen Show (4:3)</PresentationFormat>
  <Paragraphs>24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Cambria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Shyamal</dc:creator>
  <cp:lastModifiedBy>Nona-Parsa-Parinaz</cp:lastModifiedBy>
  <cp:revision>70</cp:revision>
  <dcterms:created xsi:type="dcterms:W3CDTF">2023-01-03T13:15:37Z</dcterms:created>
  <dcterms:modified xsi:type="dcterms:W3CDTF">2024-01-15T18:58:58Z</dcterms:modified>
</cp:coreProperties>
</file>