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6" r:id="rId3"/>
    <p:sldId id="267" r:id="rId4"/>
    <p:sldId id="268" r:id="rId5"/>
    <p:sldId id="26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48"/>
    <p:restoredTop sz="94671"/>
  </p:normalViewPr>
  <p:slideViewPr>
    <p:cSldViewPr snapToGrid="0">
      <p:cViewPr varScale="1">
        <p:scale>
          <a:sx n="76" d="100"/>
          <a:sy n="76" d="100"/>
        </p:scale>
        <p:origin x="2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F6944-69C6-FB73-178C-0F87B884F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770D1C-4404-F8EE-FA6D-1689BE8227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A1FB1-05A1-FD24-7596-15E9469EE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9C47-8E66-DF42-A503-56A58FBE5B99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0BF5CE-52D3-6758-AD8A-087DD65DA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0CFCD-48D9-4D10-9705-360773E70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17820-790D-5F41-82B1-A4F14CF25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623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18F55-CBDB-F6FF-93A3-F79FC89F0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805580-8D96-ECC0-CE87-AE746A5A84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3B5C1-7F39-95D5-F281-13150F24F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9C47-8E66-DF42-A503-56A58FBE5B99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9D6378-77B3-2A1A-AE03-582611989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0F2A5-5F3C-3F41-EC7E-56FF11EC6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17820-790D-5F41-82B1-A4F14CF25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21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610911-813E-64E7-50A8-C54ACAE65C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76CDEE-7EC3-0E89-B438-CFBA57ACDB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8589F-889E-6295-704A-187DA2D29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9C47-8E66-DF42-A503-56A58FBE5B99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FF32E9-06F1-C544-AC5B-CC52C36FC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27B1B-7318-51C0-5C1D-A826A4337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17820-790D-5F41-82B1-A4F14CF25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456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0B5CE-C238-1E6E-A8BE-8EBB32B6C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F7C2C-778E-4CEA-0168-4C10153A6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07D8F-9DF6-5B96-49AA-94EFB0361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9C47-8E66-DF42-A503-56A58FBE5B99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B546F-4EE9-526E-A7E5-FEA4DFAAB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72B11-025B-5A57-34A1-2B788AFF7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17820-790D-5F41-82B1-A4F14CF25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338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0B8BE-DFD9-247C-71A7-E318B192F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D4B48B-67CC-35E7-5676-C369951EF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DC809-4A84-77B7-844F-B71E3F194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9C47-8E66-DF42-A503-56A58FBE5B99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76C72-DDA9-65CA-8930-5F6DE7FCF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0B65C-4628-0121-082D-4A9FE1388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17820-790D-5F41-82B1-A4F14CF25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340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68B75-10A5-14C3-168D-F835B20A7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39B71-4C45-F410-4ED2-38B76AC19B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3EA9A6-F616-5E3A-ACB5-0E02A1D0B3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013C6-59F4-8C24-E2FA-37CA19A58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9C47-8E66-DF42-A503-56A58FBE5B99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89C56F-36DA-9ACE-37C4-154036916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C48130-7153-D3C4-A4DE-FE3936174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17820-790D-5F41-82B1-A4F14CF25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79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C83C3-526D-F753-C7E4-12871239C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4F947A-2EE4-9945-A32A-32FF8A51E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48C724-F230-75A3-65C1-03BA387B1A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8D8FB6-F8E1-434C-CCB3-9F788BE443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04C322-5CD8-AA56-AFDB-255CE102F9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E6CA86-113A-BFA9-3470-08C41DFF2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9C47-8E66-DF42-A503-56A58FBE5B99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16B7EA-E370-6093-A9D9-075B18070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3B323B-D2BE-581E-891E-167AF79FB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17820-790D-5F41-82B1-A4F14CF25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283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B7DF0-8B23-A798-454A-70EB155D4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3695F3-66CB-B630-48F7-456CC38AD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9C47-8E66-DF42-A503-56A58FBE5B99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C80FFF-8F54-87E3-AF64-66B3A8F70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B0B6D7-6F1C-9C40-89D5-B049CE61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17820-790D-5F41-82B1-A4F14CF25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858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45F0D7-0E1A-72F6-0B67-63F0B1ABE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9C47-8E66-DF42-A503-56A58FBE5B99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3ECDD2-D908-FABB-E32E-41A71108D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EDAF20-D5D1-4059-4485-12237F7AC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17820-790D-5F41-82B1-A4F14CF25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17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D53E5-0666-F23A-4F8F-35AAE0F03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899C2-7CAB-5A61-EB68-1AEE299C5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0C8B1E-3FB4-DB7B-1BF8-8592E394E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177D12-74D6-3CAA-40F3-8B19C8009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9C47-8E66-DF42-A503-56A58FBE5B99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FC829F-CE48-A67B-AD01-8482DAB17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CCB1C0-B105-A9CB-757D-DBE73527F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17820-790D-5F41-82B1-A4F14CF25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797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B968E-3C64-6F50-B97D-0A84B6B51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AE8588-E8D1-7B82-26EF-429C8CD0B7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579340-3CFE-78E7-DB3E-0E0169CA75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A7E67B-F03F-4A5A-36E5-397547123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9C47-8E66-DF42-A503-56A58FBE5B99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3FC5B-1F6D-63F5-D879-0DA92E180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6F2E42-1E16-0655-AF4B-588444EAD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17820-790D-5F41-82B1-A4F14CF25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11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7B4EB1-8BED-7CA9-10A8-A4E5CF19E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D77191-5970-4D67-2DD8-DEECEAE02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3B131-98B3-CD32-AD59-F814BC0AFE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C9C47-8E66-DF42-A503-56A58FBE5B99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AC2DA-4F82-28B2-A500-BB7CAD90BC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2FD8D-1CE4-4E72-DB46-442F3289DE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17820-790D-5F41-82B1-A4F14CF25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148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ine graph with dots and numbers&#10;&#10;Description automatically generated">
            <a:extLst>
              <a:ext uri="{FF2B5EF4-FFF2-40B4-BE49-F238E27FC236}">
                <a16:creationId xmlns:a16="http://schemas.microsoft.com/office/drawing/2014/main" id="{9D027D15-56B0-391D-4012-791514C6DC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1103" y="974034"/>
            <a:ext cx="7303227" cy="255104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871C749-3BE5-CCC0-B3E3-3F55483FC2AD}"/>
              </a:ext>
            </a:extLst>
          </p:cNvPr>
          <p:cNvSpPr txBox="1"/>
          <p:nvPr/>
        </p:nvSpPr>
        <p:spPr>
          <a:xfrm>
            <a:off x="2769705" y="3820067"/>
            <a:ext cx="6096000" cy="2912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Supplementary Figure 1: 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Funnel Plot of studies with INF-Gamma levels</a:t>
            </a:r>
            <a:endParaRPr lang="en-C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333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ine graph with dots&#10;&#10;Description automatically generated">
            <a:extLst>
              <a:ext uri="{FF2B5EF4-FFF2-40B4-BE49-F238E27FC236}">
                <a16:creationId xmlns:a16="http://schemas.microsoft.com/office/drawing/2014/main" id="{B1ACCAB1-1B88-91F0-C272-EAC72BA3E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5392" y="1046259"/>
            <a:ext cx="7637145" cy="280416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B71ADE2-C9A6-B725-664D-1B06CE4EFACD}"/>
              </a:ext>
            </a:extLst>
          </p:cNvPr>
          <p:cNvSpPr txBox="1"/>
          <p:nvPr/>
        </p:nvSpPr>
        <p:spPr>
          <a:xfrm>
            <a:off x="2438400" y="4111615"/>
            <a:ext cx="6096000" cy="2912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Supplementary Figure </a:t>
            </a:r>
            <a:r>
              <a:rPr lang="en-US" sz="1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2: 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Funnel Plot of studies with TNF-Alpha levels</a:t>
            </a:r>
            <a:endParaRPr lang="en-C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933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aph of a function&#10;&#10;Description automatically generated">
            <a:extLst>
              <a:ext uri="{FF2B5EF4-FFF2-40B4-BE49-F238E27FC236}">
                <a16:creationId xmlns:a16="http://schemas.microsoft.com/office/drawing/2014/main" id="{F4F2F966-E6D5-4B3D-09FA-2B01D953AB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4920" y="1138490"/>
            <a:ext cx="8696374" cy="27974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D112CD3-C348-2D77-C75B-2C7CE6EEE492}"/>
              </a:ext>
            </a:extLst>
          </p:cNvPr>
          <p:cNvSpPr txBox="1"/>
          <p:nvPr/>
        </p:nvSpPr>
        <p:spPr>
          <a:xfrm>
            <a:off x="2610678" y="3935896"/>
            <a:ext cx="6096000" cy="2912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Supplementary Figure </a:t>
            </a:r>
            <a:r>
              <a:rPr lang="en-US" sz="1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3: 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Funnel Plot of studies with CRP levels</a:t>
            </a:r>
            <a:endParaRPr lang="en-C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86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aph with circles and lines&#10;&#10;Description automatically generated">
            <a:extLst>
              <a:ext uri="{FF2B5EF4-FFF2-40B4-BE49-F238E27FC236}">
                <a16:creationId xmlns:a16="http://schemas.microsoft.com/office/drawing/2014/main" id="{95631D82-3618-A788-EE59-1B5D19E36C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5572" y="459602"/>
            <a:ext cx="6840855" cy="456057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4E516F0-A72A-05D9-1C3C-97E6D7B476C7}"/>
              </a:ext>
            </a:extLst>
          </p:cNvPr>
          <p:cNvSpPr txBox="1"/>
          <p:nvPr/>
        </p:nvSpPr>
        <p:spPr>
          <a:xfrm>
            <a:off x="3047999" y="5020172"/>
            <a:ext cx="6096000" cy="2912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Supplementary Figure </a:t>
            </a:r>
            <a:r>
              <a:rPr lang="en-US" sz="1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4: 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Funnel Plot of studies with Interleukin levels</a:t>
            </a:r>
            <a:endParaRPr lang="en-C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891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aph of a function&#10;&#10;Description automatically generated with medium confidence">
            <a:extLst>
              <a:ext uri="{FF2B5EF4-FFF2-40B4-BE49-F238E27FC236}">
                <a16:creationId xmlns:a16="http://schemas.microsoft.com/office/drawing/2014/main" id="{20403619-BF68-285C-CCA0-FA6FAC9E8B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2400" y="418024"/>
            <a:ext cx="6807200" cy="453771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C00FBD1-9B1D-837B-D379-640B4EA67CDD}"/>
              </a:ext>
            </a:extLst>
          </p:cNvPr>
          <p:cNvSpPr txBox="1"/>
          <p:nvPr/>
        </p:nvSpPr>
        <p:spPr>
          <a:xfrm>
            <a:off x="2692400" y="4955734"/>
            <a:ext cx="8267148" cy="2912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Supplementary Figure </a:t>
            </a:r>
            <a:r>
              <a:rPr lang="en-US" sz="1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5: 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Funnel Plot of studies with Interleukin levels among intervention and non-smokers groups</a:t>
            </a:r>
            <a:endParaRPr lang="en-C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233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1297</TotalTime>
  <Words>60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Akshith Basetty</dc:creator>
  <cp:lastModifiedBy>Nona-Parsa-Parinaz</cp:lastModifiedBy>
  <cp:revision>5</cp:revision>
  <dcterms:created xsi:type="dcterms:W3CDTF">2025-04-29T01:06:26Z</dcterms:created>
  <dcterms:modified xsi:type="dcterms:W3CDTF">2025-07-11T08:23:41Z</dcterms:modified>
</cp:coreProperties>
</file>