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38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2528FEF0-FA64-C6B6-4463-93FBB45B0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xmlns="" id="{228C0160-BE0A-8AE3-221B-24E23F2B9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FFAEFDA9-F31B-A6FA-1940-DCEC2BB46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290664D9-730B-CE8F-818D-6F306AE8B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A0BDF02-AC36-4829-9B81-FF7681BBA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2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95B796CD-3953-D1D7-2C0F-7278C4168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10299DE1-4569-F7BA-7764-4138EA60BF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25E3BE1D-4D51-E012-2115-88E5D83A5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63A7E623-A4CE-69B1-7465-68D5A0678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9EC6E093-D870-C8A9-14A8-E8EE5897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80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xmlns="" id="{891700CB-035A-25E8-E6D3-20664A8EC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xmlns="" id="{76F97B70-8F02-32C7-3292-F1BE8C30BC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98DF6BD8-372A-8085-086B-8E1798155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C4B02283-1EF7-37CD-053C-8943C136E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2D29D1AD-7846-0E4C-3358-9D7512505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3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C1F9DBEB-C7AD-F89C-928D-EA9D67746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B9383232-5BAF-64B0-C282-146B3B2C2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4F28FA0-858D-4668-05B6-EDE738DD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1FC6701E-C50B-B0AF-CAD7-10FA716B5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364D44D9-22C8-6209-6967-5ACDEA714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97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EEE73B65-40C5-458D-7C84-F9DD94984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524CC234-B046-332D-E552-AF2FEA32F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4AD7B9E8-C9CD-C0B7-582A-FC565DEB3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C9CF8299-5807-3B1A-B224-8BCFA4017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0C7CAC9D-2ACC-F8C1-3E9E-86DBA996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7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FAA7D58-5E76-0462-3504-9A8EA9F74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1B013E21-5185-D513-E477-C34AC7AC0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80B3BC81-1BA1-54D2-E8C0-A28E2B2F3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4AB78276-A2DA-159D-1D94-BF9E8C024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CDEC7A75-A539-418B-0BF8-E6916C2B1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7BD8E3D3-CB4B-3AC0-344B-6BB5E02B2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DD4C7E9F-1877-CD95-946C-0F7D38462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AB61C4DE-AC0F-20F5-E36E-B4BB2F61F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xmlns="" id="{6A972DCF-7BC3-EFE4-5AF7-57A8AC006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xmlns="" id="{54F668AB-9168-F47C-D29F-3A3160DE7D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xmlns="" id="{BE7B7922-1CD5-5181-AC4D-19E59A9DAC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xmlns="" id="{BF65E57C-AA84-0599-7A8B-A960CEAAA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xmlns="" id="{CDDC93A1-E9DA-25DF-3E83-1EF415CA5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xmlns="" id="{A26E2DAA-0C5C-1241-896D-39C87AAF3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5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D5062BD-D825-7AFB-9A8B-6CA8899AD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13931AB4-8B02-71EE-FD1E-8DB6B0E22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xmlns="" id="{D550C49B-CE13-8ACD-B111-E807D530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xmlns="" id="{79F4D728-5A5F-F058-770D-C93A4CE1F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2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xmlns="" id="{8A33F54C-37AA-90A6-1E3B-649FE905C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xmlns="" id="{5710D1B7-BE0D-3067-81D6-9E4A76A9B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xmlns="" id="{47AE6917-1BDF-458D-BCC9-E90888A44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13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645C6EC3-758F-0E47-B5B0-440501FCF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xmlns="" id="{904FBE4C-E593-4ECB-264A-50C491DCA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C99E0F38-8707-5F90-05FB-07B645F32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31DDE432-AFF4-3401-AE92-0E0087B8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5B28C2CC-63D7-978A-C6AF-BBD457EC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4621E640-111F-FADE-187D-AA89E9D76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5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xmlns="" id="{58994754-9FF7-6F75-4310-CA7413F1F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xmlns="" id="{0E12B71D-DD7B-0E67-AE41-C3993ADD64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xmlns="" id="{C4B1C31E-529B-AE58-84BC-A08377803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xmlns="" id="{81C8B4D7-A10E-A4E7-C0CD-691827163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1C4707B3-5168-E854-BA5F-F51E8C14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294AA9D2-9E34-1B44-5A08-4E64652B5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370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xmlns="" id="{FCD129A0-36A4-1222-2191-4C6E6D5C7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xmlns="" id="{3B8F033D-0A96-954E-75E6-BE1C9BFF3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601228DC-566F-B36E-6151-FD230A02D5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14279-1D02-44F2-BC47-6A0C550734C5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40E0F9A6-4AFA-3575-CC03-F3E96B3F4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9C57674-61D7-203A-896E-357D29510F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67EBE-204B-43EE-AE88-ABB8483EB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4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xmlns="" id="{35703DE3-8433-36F6-B60C-CD051AE1ECA2}"/>
              </a:ext>
            </a:extLst>
          </p:cNvPr>
          <p:cNvSpPr txBox="1">
            <a:spLocks/>
          </p:cNvSpPr>
          <p:nvPr/>
        </p:nvSpPr>
        <p:spPr>
          <a:xfrm>
            <a:off x="119406" y="6401799"/>
            <a:ext cx="7648280" cy="357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Appendix E. RStudio output plots</a:t>
            </a:r>
          </a:p>
        </p:txBody>
      </p:sp>
      <p:grpSp>
        <p:nvGrpSpPr>
          <p:cNvPr id="5" name="Group 11">
            <a:extLst>
              <a:ext uri="{FF2B5EF4-FFF2-40B4-BE49-F238E27FC236}">
                <a16:creationId xmlns:a16="http://schemas.microsoft.com/office/drawing/2014/main" xmlns="" id="{17536142-715D-A225-BE75-00744A15ED77}"/>
              </a:ext>
            </a:extLst>
          </p:cNvPr>
          <p:cNvGrpSpPr/>
          <p:nvPr/>
        </p:nvGrpSpPr>
        <p:grpSpPr>
          <a:xfrm>
            <a:off x="2124860" y="965835"/>
            <a:ext cx="7791450" cy="4926330"/>
            <a:chOff x="0" y="0"/>
            <a:chExt cx="8244536" cy="5486400"/>
          </a:xfrm>
        </p:grpSpPr>
        <p:pic>
          <p:nvPicPr>
            <p:cNvPr id="6" name="Picture 17">
              <a:extLst>
                <a:ext uri="{FF2B5EF4-FFF2-40B4-BE49-F238E27FC236}">
                  <a16:creationId xmlns:a16="http://schemas.microsoft.com/office/drawing/2014/main" xmlns="" id="{E8F97223-2C25-8D17-CA18-F9E0AD2BB3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7" name="Picture 18">
              <a:extLst>
                <a:ext uri="{FF2B5EF4-FFF2-40B4-BE49-F238E27FC236}">
                  <a16:creationId xmlns:a16="http://schemas.microsoft.com/office/drawing/2014/main" xmlns="" id="{04D3C0E2-EA20-FDED-96F2-8B77588BDE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22268" y="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8" name="Picture 19">
              <a:extLst>
                <a:ext uri="{FF2B5EF4-FFF2-40B4-BE49-F238E27FC236}">
                  <a16:creationId xmlns:a16="http://schemas.microsoft.com/office/drawing/2014/main" xmlns="" id="{E46DF474-0874-B958-596D-BE99DDC1FFD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274320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9" name="Picture 20">
              <a:extLst>
                <a:ext uri="{FF2B5EF4-FFF2-40B4-BE49-F238E27FC236}">
                  <a16:creationId xmlns:a16="http://schemas.microsoft.com/office/drawing/2014/main" xmlns="" id="{1CCFBE0B-989D-6A06-4B5F-81126C42FAD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22268" y="274320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858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xmlns="" id="{35703DE3-8433-36F6-B60C-CD051AE1ECA2}"/>
              </a:ext>
            </a:extLst>
          </p:cNvPr>
          <p:cNvSpPr txBox="1">
            <a:spLocks/>
          </p:cNvSpPr>
          <p:nvPr/>
        </p:nvSpPr>
        <p:spPr>
          <a:xfrm>
            <a:off x="119406" y="6401799"/>
            <a:ext cx="7648280" cy="357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Appendix E. RStudio output plots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xmlns="" id="{2CA6351E-1BC0-ED96-A884-96DD0E8DD103}"/>
              </a:ext>
            </a:extLst>
          </p:cNvPr>
          <p:cNvGrpSpPr/>
          <p:nvPr/>
        </p:nvGrpSpPr>
        <p:grpSpPr>
          <a:xfrm>
            <a:off x="2181225" y="851535"/>
            <a:ext cx="7829550" cy="5154930"/>
            <a:chOff x="0" y="0"/>
            <a:chExt cx="8244536" cy="5486400"/>
          </a:xfrm>
        </p:grpSpPr>
        <p:pic>
          <p:nvPicPr>
            <p:cNvPr id="3" name="Picture 22">
              <a:extLst>
                <a:ext uri="{FF2B5EF4-FFF2-40B4-BE49-F238E27FC236}">
                  <a16:creationId xmlns:a16="http://schemas.microsoft.com/office/drawing/2014/main" xmlns="" id="{EB7F8896-D6A0-ED21-FA1A-3A4081AEC71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0" name="Picture 23">
              <a:extLst>
                <a:ext uri="{FF2B5EF4-FFF2-40B4-BE49-F238E27FC236}">
                  <a16:creationId xmlns:a16="http://schemas.microsoft.com/office/drawing/2014/main" xmlns="" id="{6E55C399-4C55-A33B-B00F-57EC5EF8D3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122268" y="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1" name="Picture 24">
              <a:extLst>
                <a:ext uri="{FF2B5EF4-FFF2-40B4-BE49-F238E27FC236}">
                  <a16:creationId xmlns:a16="http://schemas.microsoft.com/office/drawing/2014/main" xmlns="" id="{F9BB9DF6-0E07-B0A8-B996-CD2C1F543F3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0" y="274320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12" name="Picture 25">
              <a:extLst>
                <a:ext uri="{FF2B5EF4-FFF2-40B4-BE49-F238E27FC236}">
                  <a16:creationId xmlns:a16="http://schemas.microsoft.com/office/drawing/2014/main" xmlns="" id="{191AE430-FCEF-3E20-C744-DF563A33E9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122268" y="2743200"/>
              <a:ext cx="4122268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75622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xmlns="" id="{35703DE3-8433-36F6-B60C-CD051AE1ECA2}"/>
              </a:ext>
            </a:extLst>
          </p:cNvPr>
          <p:cNvSpPr txBox="1">
            <a:spLocks/>
          </p:cNvSpPr>
          <p:nvPr/>
        </p:nvSpPr>
        <p:spPr>
          <a:xfrm>
            <a:off x="119406" y="6401799"/>
            <a:ext cx="7648280" cy="357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Appendix E. RStudio output plots</a:t>
            </a:r>
          </a:p>
        </p:txBody>
      </p:sp>
      <p:grpSp>
        <p:nvGrpSpPr>
          <p:cNvPr id="5" name="Group 9">
            <a:extLst>
              <a:ext uri="{FF2B5EF4-FFF2-40B4-BE49-F238E27FC236}">
                <a16:creationId xmlns:a16="http://schemas.microsoft.com/office/drawing/2014/main" xmlns="" id="{FEE1F3C4-0184-2359-9F9F-47CD284BCC5D}"/>
              </a:ext>
            </a:extLst>
          </p:cNvPr>
          <p:cNvGrpSpPr/>
          <p:nvPr/>
        </p:nvGrpSpPr>
        <p:grpSpPr>
          <a:xfrm>
            <a:off x="2219325" y="2013585"/>
            <a:ext cx="7753349" cy="2830830"/>
            <a:chOff x="0" y="0"/>
            <a:chExt cx="9045147" cy="2743200"/>
          </a:xfrm>
        </p:grpSpPr>
        <p:pic>
          <p:nvPicPr>
            <p:cNvPr id="6" name="Picture 27">
              <a:extLst>
                <a:ext uri="{FF2B5EF4-FFF2-40B4-BE49-F238E27FC236}">
                  <a16:creationId xmlns:a16="http://schemas.microsoft.com/office/drawing/2014/main" xmlns="" id="{1AE31D08-FB6D-1D87-DB9B-DB292027BB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4522574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7" name="Picture 28">
              <a:extLst>
                <a:ext uri="{FF2B5EF4-FFF2-40B4-BE49-F238E27FC236}">
                  <a16:creationId xmlns:a16="http://schemas.microsoft.com/office/drawing/2014/main" xmlns="" id="{07C43600-52E2-A4CE-0C2E-BB5BDAF9A5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22574" y="0"/>
              <a:ext cx="4522573" cy="2743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412784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副标题 2">
            <a:extLst>
              <a:ext uri="{FF2B5EF4-FFF2-40B4-BE49-F238E27FC236}">
                <a16:creationId xmlns:a16="http://schemas.microsoft.com/office/drawing/2014/main" xmlns="" id="{35703DE3-8433-36F6-B60C-CD051AE1ECA2}"/>
              </a:ext>
            </a:extLst>
          </p:cNvPr>
          <p:cNvSpPr txBox="1">
            <a:spLocks/>
          </p:cNvSpPr>
          <p:nvPr/>
        </p:nvSpPr>
        <p:spPr>
          <a:xfrm>
            <a:off x="119406" y="6401799"/>
            <a:ext cx="7648280" cy="357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Appendix E. RStudio output plots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xmlns="" id="{D4E8523C-8CE4-F588-5B36-1DEC545FE2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215376"/>
              </p:ext>
            </p:extLst>
          </p:nvPr>
        </p:nvGraphicFramePr>
        <p:xfrm>
          <a:off x="3363912" y="2268855"/>
          <a:ext cx="5464175" cy="2320290"/>
        </p:xfrm>
        <a:graphic>
          <a:graphicData uri="http://schemas.openxmlformats.org/drawingml/2006/table">
            <a:tbl>
              <a:tblPr firstRow="1" firstCol="1" bandRow="1"/>
              <a:tblGrid>
                <a:gridCol w="5464175">
                  <a:extLst>
                    <a:ext uri="{9D8B030D-6E8A-4147-A177-3AD203B41FA5}">
                      <a16:colId xmlns:a16="http://schemas.microsoft.com/office/drawing/2014/main" xmlns="" val="2125781153"/>
                    </a:ext>
                  </a:extLst>
                </a:gridCol>
              </a:tblGrid>
              <a:tr h="182435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Total Information = 124.04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Information in (-3, 3) = 121.03 (97.57%)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Based on all the items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Unidimensionality</a:t>
                      </a: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 check using Modified Parallel Analysis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Alternative hypothesis: the second eigenvalue of the observed data is substantially larger than the second eigenvalue of data under the assumed IRT model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Second eigenvalue in the observed data: 5.1875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Average of second eigenvalues in Monte Carlo samples: 5.6424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Monte Carlo samples: 100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Calibri" panose="020F0502020204030204" pitchFamily="34" charset="0"/>
                        </a:rPr>
                        <a:t>p-value: 0.7228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Figure: </a:t>
                      </a: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RStudio output of </a:t>
                      </a:r>
                      <a:r>
                        <a:rPr lang="en-US" sz="1100" i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unidimensionality</a:t>
                      </a:r>
                      <a:r>
                        <a:rPr lang="en-US" sz="1100" i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 check of the 32 questions.</a:t>
                      </a:r>
                      <a:endParaRPr lang="en-US" sz="900" i="1" dirty="0">
                        <a:solidFill>
                          <a:srgbClr val="44546A"/>
                        </a:solidFill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93205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080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45</Words>
  <Application>Microsoft Office PowerPoint</Application>
  <PresentationFormat>Custom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主题​​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</dc:creator>
  <cp:lastModifiedBy>pc</cp:lastModifiedBy>
  <cp:revision>3</cp:revision>
  <dcterms:created xsi:type="dcterms:W3CDTF">2023-03-21T02:00:32Z</dcterms:created>
  <dcterms:modified xsi:type="dcterms:W3CDTF">2023-05-11T09:01:04Z</dcterms:modified>
</cp:coreProperties>
</file>