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CCCD-95DF-4D3C-950D-9C3A4B346ECC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CFAC-F3CF-4781-BD67-232F1FFF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Supplementary Figure 1. Sensitivity analysis for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VEGF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-116G/A polymorphism (A.) Allele contrast (B.) Recessive (C.) Dominant (D.) Over dominant (E.) AA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GG (F.) AA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AG and (G.) AG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GG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16GA SESITIV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3" y="1363166"/>
            <a:ext cx="5286412" cy="513892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Supplementary Figure 1. Sensitivity analysis for VEGF-116G/A polymorphism (A.) Allele contrast (B.) Recessive (C.) Dominant (D.) Over dominant (E.) AA vs GG (F.) AA vs AG and (G.) AG vs GG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Prediction of transcription factor binding sites for VEGF -116G/A polymorphism</dc:title>
  <dc:creator>Windows User</dc:creator>
  <cp:lastModifiedBy>DR.KAMLESH GULERIA</cp:lastModifiedBy>
  <cp:revision>4</cp:revision>
  <dcterms:created xsi:type="dcterms:W3CDTF">2023-07-24T09:54:39Z</dcterms:created>
  <dcterms:modified xsi:type="dcterms:W3CDTF">2023-07-31T10:02:19Z</dcterms:modified>
</cp:coreProperties>
</file>