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15C8E-74F8-56F9-38D4-E4D310FEF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757F19-A78E-59DB-494B-21D4AB003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1B0B7-8652-15E9-7539-26542F6E4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DF7E-9C7F-4B02-9EA8-3C888F94884A}" type="datetimeFigureOut">
              <a:rPr lang="en-IN" smtClean="0"/>
              <a:t>23-02-2024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038EC-EBBA-DF8C-D62B-63E738F33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45298-FD5C-5DF2-5079-3A651E7D3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054E-A8E7-4AA8-A672-E3BE603025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049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FA582-D30D-E4C2-1A8D-428A1989C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FA9D3C-3581-74E4-C9BC-89142DD4F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16977-AB03-9413-8977-1B029835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DF7E-9C7F-4B02-9EA8-3C888F94884A}" type="datetimeFigureOut">
              <a:rPr lang="en-IN" smtClean="0"/>
              <a:t>23-02-2024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26804-C3FA-6718-5C4D-40F8DB806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C2A89-91BB-53F9-C765-7E30AA53A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054E-A8E7-4AA8-A672-E3BE603025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594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F3C39B-33D3-A051-5D57-CB66A89FE7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4DC08B-A8F4-E628-9E7D-14AAFF697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D9F29-155D-045B-A9D6-9A3E5A45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DF7E-9C7F-4B02-9EA8-3C888F94884A}" type="datetimeFigureOut">
              <a:rPr lang="en-IN" smtClean="0"/>
              <a:t>23-02-2024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E1257-52EF-B20A-94F5-1E3AF6C20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6D4E2-8A73-11F9-6417-A5BFFC3EF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054E-A8E7-4AA8-A672-E3BE603025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271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0490C-3AFD-CD33-F4B7-70286F61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792CA-5772-821E-E7B1-5EBBB0136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4D79B-D1C6-0E32-22E2-E438A25B2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DF7E-9C7F-4B02-9EA8-3C888F94884A}" type="datetimeFigureOut">
              <a:rPr lang="en-IN" smtClean="0"/>
              <a:t>23-02-2024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8B35E-177C-DB95-73C0-C91940A90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1A205-56DA-FF07-5E1F-C7FC5636E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054E-A8E7-4AA8-A672-E3BE603025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446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581D6-C03B-8E93-29BE-877A5076C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3017A-C3A7-FD08-D487-34585FB83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E32BF-9C98-3910-04BE-CFFBBBEA1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DF7E-9C7F-4B02-9EA8-3C888F94884A}" type="datetimeFigureOut">
              <a:rPr lang="en-IN" smtClean="0"/>
              <a:t>23-02-2024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AA013-71B0-6A76-27A6-183F14C42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B838D-6373-0AEA-F088-A8A24FA79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054E-A8E7-4AA8-A672-E3BE603025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0670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03BA3-6A72-06D3-BEA7-C72553CC8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5A885-8BBC-3B02-3201-25F99FFF9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D2EAD4-545C-0696-E161-207565646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FC469-69E1-A91B-64EF-EA65B61DC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DF7E-9C7F-4B02-9EA8-3C888F94884A}" type="datetimeFigureOut">
              <a:rPr lang="en-IN" smtClean="0"/>
              <a:t>23-02-2024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AA25E-B87D-8C3D-C2CB-9A6C4E5FE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73659-7B4E-FC08-7FEB-C0105E99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054E-A8E7-4AA8-A672-E3BE603025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838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CFFB2-0A27-FEE8-8CDE-9112EFB9B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66DB7-A256-DBDA-05D1-382763AB2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B771A-8E96-9977-817D-393EE70DA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A28981-57EC-1ECA-7A76-25C65426B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57812-508D-6D2C-7388-D8DA908086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790E12-0C1E-89C0-3DBB-31833ABA6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DF7E-9C7F-4B02-9EA8-3C888F94884A}" type="datetimeFigureOut">
              <a:rPr lang="en-IN" smtClean="0"/>
              <a:t>23-02-2024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F8A3A9-41E1-9719-867C-2BEA6BE36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230E7-C0CF-C9A9-A5B9-DAB29DD6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054E-A8E7-4AA8-A672-E3BE603025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435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6E20E-FD1D-7542-2F57-1C6550AF9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573CB0-1AB3-C453-0F06-71029BE00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DF7E-9C7F-4B02-9EA8-3C888F94884A}" type="datetimeFigureOut">
              <a:rPr lang="en-IN" smtClean="0"/>
              <a:t>23-02-2024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989D42-AC22-8942-20A3-51C071536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8AB61-E3E0-36F1-750F-96607442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054E-A8E7-4AA8-A672-E3BE603025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733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75A0AC-C973-5AA9-2214-B9D7A6927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DF7E-9C7F-4B02-9EA8-3C888F94884A}" type="datetimeFigureOut">
              <a:rPr lang="en-IN" smtClean="0"/>
              <a:t>23-02-2024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1CEC14-ED10-A2B0-C776-45FAFCA1E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A7828-431B-E756-0AAE-96C3DAE1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054E-A8E7-4AA8-A672-E3BE603025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004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F456C-7E74-323A-226B-104C49B4F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F3B80-C598-13AF-C693-FE84EAB50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F2733-0B50-318F-C3AB-629A652B3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FE6D7-3135-9DAF-4EA0-E20DECCB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DF7E-9C7F-4B02-9EA8-3C888F94884A}" type="datetimeFigureOut">
              <a:rPr lang="en-IN" smtClean="0"/>
              <a:t>23-02-2024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E72D4-256C-03D4-4575-CC0895C1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12AF7-9B1D-4A27-5269-7655E2C20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054E-A8E7-4AA8-A672-E3BE603025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9706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77DF-F9AD-4B02-467C-0F9A7D248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B2F2B8-7C5C-140E-F4E8-EE7683F87E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B760A-664A-CFF0-E05E-B4B1D88D1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D08F6-94EC-68E1-168B-C1CE2944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DF7E-9C7F-4B02-9EA8-3C888F94884A}" type="datetimeFigureOut">
              <a:rPr lang="en-IN" smtClean="0"/>
              <a:t>23-02-2024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830D6-9FE6-FBCA-5F14-434EC7E87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F3870-868E-3F9D-1E03-A728298F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054E-A8E7-4AA8-A672-E3BE603025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335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2B8B2D-B4EC-2852-9870-52337F84C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2F806-D123-058F-E71E-614266740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4BF07-717A-9B97-BF34-F81687C2A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9DF7E-9C7F-4B02-9EA8-3C888F94884A}" type="datetimeFigureOut">
              <a:rPr lang="en-IN" smtClean="0"/>
              <a:t>23-02-2024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005E2-DA93-98B0-5082-B472E8E293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CB3FE-8B63-50A2-3EEF-4E9110CC4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A054E-A8E7-4AA8-A672-E3BE603025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456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F28F0-745C-989C-6DBA-66BD00F00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Suppl</a:t>
            </a: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figure. 1 (a) RFA Setup in </a:t>
            </a:r>
            <a:r>
              <a:rPr lang="en-IN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Linac</a:t>
            </a: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PDD Measurement. </a:t>
            </a:r>
            <a:r>
              <a:rPr lang="en-IN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Suppl</a:t>
            </a: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figure. 1 (b) RAZOR Chamber in Vertical Position in RFA for PDD measurement</a:t>
            </a:r>
            <a:endParaRPr lang="en-IN"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4A51AC25-64B4-8E70-B94C-4B37CA2F0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328" y="1687883"/>
            <a:ext cx="3374156" cy="47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>
            <a:extLst>
              <a:ext uri="{FF2B5EF4-FFF2-40B4-BE49-F238E27FC236}">
                <a16:creationId xmlns:a16="http://schemas.microsoft.com/office/drawing/2014/main" id="{6DC4284C-800D-CE27-C0DD-79BD5B48A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483" y="1687883"/>
            <a:ext cx="3137175" cy="480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EDB841-83D4-0F3C-BF2B-BF378E2B3B8D}"/>
              </a:ext>
            </a:extLst>
          </p:cNvPr>
          <p:cNvSpPr txBox="1"/>
          <p:nvPr/>
        </p:nvSpPr>
        <p:spPr>
          <a:xfrm>
            <a:off x="3354166" y="5930999"/>
            <a:ext cx="629265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(a)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B66E08-59B6-B207-5EFB-457572AFCE55}"/>
              </a:ext>
            </a:extLst>
          </p:cNvPr>
          <p:cNvSpPr txBox="1"/>
          <p:nvPr/>
        </p:nvSpPr>
        <p:spPr>
          <a:xfrm>
            <a:off x="6728322" y="5933146"/>
            <a:ext cx="629265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(b)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332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escription: A black computer on a white surface&#10;&#10;Description automatically generated">
            <a:extLst>
              <a:ext uri="{FF2B5EF4-FFF2-40B4-BE49-F238E27FC236}">
                <a16:creationId xmlns:a16="http://schemas.microsoft.com/office/drawing/2014/main" id="{BCAE5E27-4376-6367-E566-4D05FCBC8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614" y="814585"/>
            <a:ext cx="7096068" cy="325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22FDE095-EF4E-DA9E-F5A0-8B7D5A0D8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89689"/>
            <a:ext cx="1195602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Figure.2S (a) TLD placed inside the Rando Phantom. Figure. 2S(b) Position of the Rando Phantom in the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Linac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Couch. Figure2S (c) CBCT Image of Rando Phantom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154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78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Suppl figure. 1 (a) RFA Setup in Linac for PDD Measurement. Suppl figure. 1 (b) RAZOR Chamber in Vertical Position in RFA for PDD measurement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 figure. 1 (a) RFA Setup in Linac for PDD Measurement. Suppl figure. 1 (b) RAZOR Chamber in Vertical Position in RFA for PDD measurement</dc:title>
  <dc:creator>Sriram Prasath</dc:creator>
  <cp:lastModifiedBy>Sriram Prasath</cp:lastModifiedBy>
  <cp:revision>2</cp:revision>
  <dcterms:created xsi:type="dcterms:W3CDTF">2024-02-22T22:43:40Z</dcterms:created>
  <dcterms:modified xsi:type="dcterms:W3CDTF">2024-02-22T22:46:11Z</dcterms:modified>
</cp:coreProperties>
</file>