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35"/>
  </p:normalViewPr>
  <p:slideViewPr>
    <p:cSldViewPr snapToGrid="0">
      <p:cViewPr varScale="1">
        <p:scale>
          <a:sx n="110" d="100"/>
          <a:sy n="110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EA648-6E31-9F15-AD55-EAC2112BA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3A1C5B-37FB-A884-8062-F3EE07E210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5DD7E-8335-C8D2-42C7-BB8B34190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A92F93-98AE-379C-C257-7A8EF5261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414E8-CC95-F0F4-3A70-596E62C65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509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FA466-5CB5-8554-5198-38B2C1C70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2787CA-01AD-B770-F707-968A68B0D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24E57-8850-81DF-1C50-8BF39C38A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ABEC-9EF0-62E7-E54D-470A309CF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D0741-6B6C-9442-1292-6E797DA26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882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4F0C89-C164-68AA-D4B4-9221DCA4C1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D7656-68C7-87A0-EAE6-9946CDC8A1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E5070-F7BD-3703-393D-D4A45DF6A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06A5-560F-6BF3-671E-E4A8933E8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9985D-8A58-9DB4-DDAE-E14C9B48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59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75ABE-7591-758D-2CFC-803F47DA8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D324A-1AB0-C256-DD5F-64F8C17D7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4548A-E8F1-F156-F497-CF0A6171A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ED4BD-42E5-6D97-8B89-269759427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537CF-5668-A122-CF7B-953D2312A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77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8E534-E409-C6D1-3778-C39DF6C17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14447-9DAF-4B0A-7F44-574792594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8BB51-48B5-BDD3-6764-E86446E8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C3FA3-DA53-8864-C747-524FB4E82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50B54-9CC3-B9F4-8D25-F058E892B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48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0095A-DBC8-A2AF-52A5-FC0C23D29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83C7A-BC74-370E-4185-CDFBFC0A96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BD9E0D-0FBD-2826-499A-2E4792BBC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BFFD35-3BCB-26C7-658C-4F042E0F3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60CA4-46E1-EFB8-6E46-3660B4E6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F5948-DA43-078D-BC7A-83C312F80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58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3204E-5D14-1B9A-4857-910AD7A35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9D97EC-0355-AF31-4468-C0ED78C1C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434E8-F26C-C9A8-CF14-C1507AF8E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44D1A-B110-DF3A-E8AD-40BC93D50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059301-4D50-FED1-BF45-08605E1C10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EA322-62A1-5F09-D7A5-4F076E3E2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F46320-3160-22B3-04BF-660FDD94E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233AAD-480D-4B28-A252-9EF267A71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417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50353-1C11-058C-2EE9-358EF4E55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EB42E8-3F6C-E00B-D0F5-E83F52CA9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C85DBC-127E-E437-7B54-7B796CB63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70497-BF32-A4A5-F569-6455700F1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2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5C37E-A22B-4090-8C82-59A0B4C0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B7993B-A47D-C6F9-A38A-7408A6A20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56E8F7-DD69-044F-90DE-A9BBEE92F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475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A3E15-CDA8-C4AC-6424-24DEAC333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F1087-0AB2-A39C-C270-722671207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3331D-5171-2394-2BF6-0F240A939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DD6D67-BA83-2DEF-55F8-871515989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1112-15E1-F3D9-DF83-31C53251F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88A86-DFB1-394F-8CFC-3DD9A4546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07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F9AE8-4EA4-283B-6286-5318EF5FE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840514-8669-426E-6A4D-1F97D9CC9B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CB9199-A324-E8F4-4533-2CEBA22A8D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4786F7-1AC9-6A15-3FD7-A0A446A1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6F751D-4F01-D6C8-2327-9BB37CEF6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05F74E-74D8-5B6F-CF16-D9F5C0FA8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5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6847B5-4EAD-13D4-6460-E9FCE90DE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547B9-C4D4-F31A-26C1-B2AD037BE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8FA35-551B-4135-AA5E-653E16A036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965416-11D9-5642-A784-6F6F209D7F5E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1BED6-09F3-4C9D-01E5-1A056E7A8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DCCBF-2335-0E2B-BFE8-83D459FF37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1077CA-9217-3542-B1EC-0057B502D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4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F6713-0168-8D40-E98E-AF7301A8D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863EC25-659E-023F-91A4-8C61C7173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2241" y="2071729"/>
            <a:ext cx="4495698" cy="787585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1.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CONSORT Diagram of Study Sample</a:t>
            </a:r>
          </a:p>
        </p:txBody>
      </p:sp>
      <p:pic>
        <p:nvPicPr>
          <p:cNvPr id="53" name="Picture 52" descr="A flowchart of a patient's survey&#10;&#10;Description automatically generated">
            <a:extLst>
              <a:ext uri="{FF2B5EF4-FFF2-40B4-BE49-F238E27FC236}">
                <a16:creationId xmlns:a16="http://schemas.microsoft.com/office/drawing/2014/main" id="{69005F85-0F0C-5E91-48A2-EE544C834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95" y="1685924"/>
            <a:ext cx="6731046" cy="3486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274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HENDRI TANJAYA 201906000046</dc:creator>
  <cp:lastModifiedBy>HENDRI TANJAYA 201906000046</cp:lastModifiedBy>
  <cp:revision>1</cp:revision>
  <dcterms:created xsi:type="dcterms:W3CDTF">2025-10-05T07:53:33Z</dcterms:created>
  <dcterms:modified xsi:type="dcterms:W3CDTF">2025-10-05T07:53:55Z</dcterms:modified>
</cp:coreProperties>
</file>