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8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7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7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D4F9-4C6E-4B87-8C2B-6E2411B7956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4DC2-CBAD-4C4B-8FBF-740C576A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04D8D1-11C5-4287-AD49-EED98A6B8770}"/>
              </a:ext>
            </a:extLst>
          </p:cNvPr>
          <p:cNvSpPr txBox="1"/>
          <p:nvPr/>
        </p:nvSpPr>
        <p:spPr>
          <a:xfrm>
            <a:off x="0" y="0"/>
            <a:ext cx="199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Supplementary Figure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65F3EA-75A5-4F56-848F-D5CCFDAC6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1123FF-97EB-49A3-B20D-D5C13E1CDDC6}"/>
              </a:ext>
            </a:extLst>
          </p:cNvPr>
          <p:cNvSpPr txBox="1"/>
          <p:nvPr/>
        </p:nvSpPr>
        <p:spPr>
          <a:xfrm>
            <a:off x="0" y="0"/>
            <a:ext cx="199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Supplementary Figure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3D1D89-861A-4FC2-A2E5-B05F3A964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9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BE5873-D531-41BF-84FA-1EECFD8BAA52}"/>
              </a:ext>
            </a:extLst>
          </p:cNvPr>
          <p:cNvSpPr txBox="1"/>
          <p:nvPr/>
        </p:nvSpPr>
        <p:spPr>
          <a:xfrm>
            <a:off x="0" y="0"/>
            <a:ext cx="199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Supplementary Figure 2 continuation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FA22DF-53BC-456F-A12C-C72619851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166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DD0006-89BC-4ED2-A5AD-9F48F395B5B1}"/>
              </a:ext>
            </a:extLst>
          </p:cNvPr>
          <p:cNvSpPr txBox="1"/>
          <p:nvPr/>
        </p:nvSpPr>
        <p:spPr>
          <a:xfrm>
            <a:off x="0" y="0"/>
            <a:ext cx="199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Supplementary Figure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C0D057-79D8-4795-8C9C-F136F1A01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16C931-6BF6-4564-9FBF-83DF2A91211B}"/>
              </a:ext>
            </a:extLst>
          </p:cNvPr>
          <p:cNvSpPr txBox="1"/>
          <p:nvPr/>
        </p:nvSpPr>
        <p:spPr>
          <a:xfrm>
            <a:off x="0" y="0"/>
            <a:ext cx="199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Supplementary Figure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B8BB55-C0C6-45DC-874C-A4E023AC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1" y="646331"/>
            <a:ext cx="7181026" cy="572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79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SABITHA</dc:creator>
  <cp:lastModifiedBy>SABITHA</cp:lastModifiedBy>
  <cp:revision>1</cp:revision>
  <dcterms:created xsi:type="dcterms:W3CDTF">2022-04-27T06:36:54Z</dcterms:created>
  <dcterms:modified xsi:type="dcterms:W3CDTF">2022-04-27T06:37:14Z</dcterms:modified>
</cp:coreProperties>
</file>