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F46F3-397A-4700-90EF-AB05D922260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E8352-9CED-433E-8F29-DC0003D6F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0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9E8352-9CED-433E-8F29-DC0003D6F8B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39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9E8352-9CED-433E-8F29-DC0003D6F8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58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71AD4-028E-68A7-9CB4-56E32821E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F8AC4-1997-3E9F-C3BE-1A753CF194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9400F-7771-E268-58C1-CCD810F7A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7BAD4-2896-F1E1-AAE1-28010FD98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1BAFD-AB65-3D27-0D73-B601826E8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7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0F8BB-65B3-F808-871C-B70CFAC02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429B1C-9F42-E915-7F20-90C4E5C24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D4FDE-FCD6-007E-27EA-2270B8EE2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43380-2D56-5DFB-C9F1-7906E3384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7B5A9-B4E4-6B3A-D924-8401C0760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2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D34714-1662-B3D3-6AFD-0EB8B4990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23F6FE-B703-21FE-74EA-6F163A9BB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C1B35-A147-8B8D-DBDF-F51DB2102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5D22A-05BC-B907-A9D3-B53E030A6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E6DB4-9288-F08A-FDAA-98CEB11AF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8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84681-CE44-F81D-2BF2-F740BA99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557CC-B4DC-D634-1EC9-17CCA10AD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5AB24-C33D-7F78-5BED-43EF668BB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66AEE-14C9-6C8E-2739-667480533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6B3CD-EE48-E589-5984-E91A2308D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0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53BEF-7CB4-806F-8E59-3BB4A44B3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BD373-8962-5DA0-A5D4-8871ED174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11E16-7ACD-D181-586A-260EF8109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00389-BF8B-18E4-C4B8-96426135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40B90-E1F6-9B01-8043-E37E1F60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7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B1B3A-366B-ECA3-469A-C83640BB3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B0747-B757-8C28-4DCC-1B4CBA3A2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B2B4A0-A206-9F82-1EDA-E354D376C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D49D0-6416-3401-79B7-CF73BB93B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3F674-37BD-F7E9-51CE-2601D039D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80F03-8EC4-AD5E-4A5F-3356DE053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61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E0B09-8D4C-629C-4899-FB15F2FE0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CA1C2-CF57-6CE9-4596-A74BFA9C1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2D16F-A3C1-CDC8-6D34-4FF506F4E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65311A-B60D-4EAC-FAA5-FBE76B9FE1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5C4D89-BE03-1B6A-BD63-5E54C5963E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7B19D3-4D70-D274-9BDF-A277A4E0E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B26612-4124-4AE9-C8B5-035C6DE08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7E731A-370A-C6BD-DBF5-1166A8052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61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F378D-438B-8439-F006-B55E9D202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1AA7AF-BE07-4677-1F64-9E83C44C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46FF0E-4515-80E5-ABA3-A711FE539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A4A7-0B09-A796-F922-D36AB8BA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2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80E489-FFFC-24AD-F50E-66769DC57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2B4A0-8E28-EA09-01B2-A64FD3144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6F4B3-E94E-86EF-E63E-FB1D9F5B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4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CE979-9D52-7597-DED8-28419CE4E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E3D0-C917-86FF-7B06-E18E5106D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EF2EDA-4F43-BB86-6EEF-1E65D686F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06EB9C-42A1-8474-5E9F-B90BA2D77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FA529-1E5C-8774-02F1-BF716BAA7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520DA-B3B3-5124-C693-0725E0194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0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9F5A9-FD4D-DBAD-CA23-A5221DB13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92E80B-4B00-0B84-3010-163EC966D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F08B53-A177-9667-CD71-49E20B26A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DB4DFA-62D7-FA79-D77D-A3A2C071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FB4BE-45A7-13C2-3FB7-ACA6269F0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F8007-6431-232A-F63E-1170DFF2D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7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A98D4B-30A5-77BC-5B28-A62F85B3D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57363-7FF6-DBB5-80CC-8F54B2581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C8563-8AB4-8EF1-9FD2-81A0F55E3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85541E-183A-492C-9F45-D537EF79C186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82C1C-E83D-E429-C290-91D32287FA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6C043-3262-69DE-7C48-337814518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B01FBD-8C3E-4499-8842-595E28C1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1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AB654-43B3-2292-3706-94095E1C73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Supplementary Files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9E4A0-2CDF-BA71-A7C3-57946181C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Figures</a:t>
            </a:r>
          </a:p>
        </p:txBody>
      </p:sp>
    </p:spTree>
    <p:extLst>
      <p:ext uri="{BB962C8B-B14F-4D97-AF65-F5344CB8AC3E}">
        <p14:creationId xmlns:p14="http://schemas.microsoft.com/office/powerpoint/2010/main" val="240072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FB87EF-F4D2-A7DB-3457-678002680A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13" y="255639"/>
            <a:ext cx="11708973" cy="53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E4ECAB1-49CD-0C74-0A2B-09AF56146712}"/>
              </a:ext>
            </a:extLst>
          </p:cNvPr>
          <p:cNvSpPr txBox="1"/>
          <p:nvPr/>
        </p:nvSpPr>
        <p:spPr>
          <a:xfrm>
            <a:off x="167147" y="5931921"/>
            <a:ext cx="11523407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1 Tornado Diagram of One Way Analysis for Screening Modalities Every 3 Years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BB73C8-37B8-0A6F-C38B-66D5464D0290}"/>
              </a:ext>
            </a:extLst>
          </p:cNvPr>
          <p:cNvSpPr txBox="1"/>
          <p:nvPr/>
        </p:nvSpPr>
        <p:spPr>
          <a:xfrm>
            <a:off x="167147" y="5557844"/>
            <a:ext cx="11523407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Currency in IDR (Indonesian Rupiah)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94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4ECAB1-49CD-0C74-0A2B-09AF56146712}"/>
              </a:ext>
            </a:extLst>
          </p:cNvPr>
          <p:cNvSpPr txBox="1"/>
          <p:nvPr/>
        </p:nvSpPr>
        <p:spPr>
          <a:xfrm>
            <a:off x="167147" y="6374373"/>
            <a:ext cx="11523407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2 Tornado Diagram of One Way Analysis for Screening Modalities Every 5 Years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BB73C8-37B8-0A6F-C38B-66D5464D0290}"/>
              </a:ext>
            </a:extLst>
          </p:cNvPr>
          <p:cNvSpPr txBox="1"/>
          <p:nvPr/>
        </p:nvSpPr>
        <p:spPr>
          <a:xfrm>
            <a:off x="167147" y="6010128"/>
            <a:ext cx="11523407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Currency in IDR (Indonesian Rupiah)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screenshot of a graph&#10;&#10;Description automatically generated">
            <a:extLst>
              <a:ext uri="{FF2B5EF4-FFF2-40B4-BE49-F238E27FC236}">
                <a16:creationId xmlns:a16="http://schemas.microsoft.com/office/drawing/2014/main" id="{1287C614-562C-2B39-6278-567444AB0A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04" y="244679"/>
            <a:ext cx="11523407" cy="56139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9329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oup of blue and red graphs&#10;&#10;Description automatically generated with medium confidence">
            <a:extLst>
              <a:ext uri="{FF2B5EF4-FFF2-40B4-BE49-F238E27FC236}">
                <a16:creationId xmlns:a16="http://schemas.microsoft.com/office/drawing/2014/main" id="{1057C358-21E3-1213-DD49-3FCD780EC9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433" y="235157"/>
            <a:ext cx="7585134" cy="506443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8AF44A2-09EA-B3E9-548C-1861F87761A4}"/>
              </a:ext>
            </a:extLst>
          </p:cNvPr>
          <p:cNvSpPr txBox="1"/>
          <p:nvPr/>
        </p:nvSpPr>
        <p:spPr>
          <a:xfrm>
            <a:off x="3048000" y="5545169"/>
            <a:ext cx="609600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3 Probabilistic Sensitivity Analysis Every 3 Years 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501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oup of graphs showing different types of cost-effective&#10;&#10;Description automatically generated">
            <a:extLst>
              <a:ext uri="{FF2B5EF4-FFF2-40B4-BE49-F238E27FC236}">
                <a16:creationId xmlns:a16="http://schemas.microsoft.com/office/drawing/2014/main" id="{637E1498-8332-0BBB-1DEF-CCAC46A5AB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32" y="187633"/>
            <a:ext cx="8209935" cy="547329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D75C881-FB91-B987-B69B-331E354D09F4}"/>
              </a:ext>
            </a:extLst>
          </p:cNvPr>
          <p:cNvSpPr txBox="1"/>
          <p:nvPr/>
        </p:nvSpPr>
        <p:spPr>
          <a:xfrm>
            <a:off x="3047999" y="5830303"/>
            <a:ext cx="609600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4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robabilistic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Sensitivity Analysis Every 5 Years 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700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graph&#10;&#10;Description automatically generated">
            <a:extLst>
              <a:ext uri="{FF2B5EF4-FFF2-40B4-BE49-F238E27FC236}">
                <a16:creationId xmlns:a16="http://schemas.microsoft.com/office/drawing/2014/main" id="{8C3230F5-4C23-2B5C-340C-4075CC140A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727" y="904568"/>
            <a:ext cx="10974545" cy="436167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69C5954-B8FD-4023-F6F0-1970115D602D}"/>
              </a:ext>
            </a:extLst>
          </p:cNvPr>
          <p:cNvSpPr txBox="1"/>
          <p:nvPr/>
        </p:nvSpPr>
        <p:spPr>
          <a:xfrm>
            <a:off x="698091" y="5869633"/>
            <a:ext cx="609600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5 Cost-Effectiveness Acceptability Curve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DEB248-E04E-B16C-277B-920C63C57A78}"/>
              </a:ext>
            </a:extLst>
          </p:cNvPr>
          <p:cNvSpPr txBox="1"/>
          <p:nvPr/>
        </p:nvSpPr>
        <p:spPr>
          <a:xfrm>
            <a:off x="698091" y="5539801"/>
            <a:ext cx="11523407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Currency in IDR (Indonesian Rupiah)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749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75</Words>
  <Application>Microsoft Office PowerPoint</Application>
  <PresentationFormat>Widescreen</PresentationFormat>
  <Paragraphs>12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Times New Roman</vt:lpstr>
      <vt:lpstr>Office Theme</vt:lpstr>
      <vt:lpstr>Supplementary Files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Supplementary Files</dc:title>
  <dc:creator>Hana Dwi Setyarini</dc:creator>
  <cp:lastModifiedBy>Hana Dwi Setyarini</cp:lastModifiedBy>
  <cp:revision>1</cp:revision>
  <dcterms:created xsi:type="dcterms:W3CDTF">2024-03-29T07:02:10Z</dcterms:created>
  <dcterms:modified xsi:type="dcterms:W3CDTF">2024-03-29T07:28:11Z</dcterms:modified>
</cp:coreProperties>
</file>