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7E934-26D5-465C-BC86-AFADE80CDF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286292-3BEF-4BBF-BD37-CA034E11DC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4D53AD-2F55-4C53-B7DC-94E239E1F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16A9-0331-4BB0-9768-74E70C9E6422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71FDEC-5115-45A5-B56A-4A6FBB376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21A750-888C-4B9C-8BA9-2C23DB54E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D0E29-CF86-40FF-B41E-020352956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6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5F6D8-BC60-4471-B511-E8B10A97C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31DB1B-B7DA-47D9-934F-3AD91797F8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62EEA-612F-40CA-A66A-CFC034A87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16A9-0331-4BB0-9768-74E70C9E6422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91FDA-13E6-491D-B519-ABE27CBDD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8750EE-6E90-46F7-8C14-A0F4150B7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D0E29-CF86-40FF-B41E-020352956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307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6264E4-8F01-42C0-80E5-BA141AEA23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A1ED05-A815-4667-85A8-E396F8756D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C2B637-36E3-409A-94A7-2119B0946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16A9-0331-4BB0-9768-74E70C9E6422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B7403C-1DE5-4CFC-BCEB-69B8F02F0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5B8DFF-EAF7-43C8-B45D-0051D77A2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D0E29-CF86-40FF-B41E-020352956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207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7732A-7655-4857-9FAF-D05644A79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396BB-82CE-4C9A-8B28-1B76453C4C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A07E03-9C98-4EA7-84CA-63524D277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16A9-0331-4BB0-9768-74E70C9E6422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094F20-D54B-4E04-8C76-E2DB4B98E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5F5A27-CE31-42E3-A6AE-7A84602BD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D0E29-CF86-40FF-B41E-020352956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04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3F5C9-B47D-4D4B-885E-62ADA7335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F93F01-4868-4B58-AB8E-A8A751E11E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D44CF4-96B8-4F76-9F23-5FA3A5917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16A9-0331-4BB0-9768-74E70C9E6422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585E07-E2B5-4963-88FF-57C674FE7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B074B4-202A-4F79-AED3-A16D94FCD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D0E29-CF86-40FF-B41E-020352956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92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2D4DF-1597-436B-979F-10C50ABFC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1FA4BD-26AF-4261-8119-22707EBE47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48396D-4488-45DE-B6B9-B0DA86AF96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4EBEC3-EE81-4C6A-BC3D-CE768DFE9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16A9-0331-4BB0-9768-74E70C9E6422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B0F58F-2C8A-4C67-AAAB-04CB089F4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31470F-2C8D-4D59-80FE-A715F2890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D0E29-CF86-40FF-B41E-020352956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95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4C747-ECBC-414D-881A-4B3560041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787177-7FB0-4315-A54F-8FC3E5465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E1E55D-E83E-484A-B0AC-C1D7DEB7F9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E4C3F6-DD00-4305-BB84-C80217780F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DA88E7-1B1D-47EB-AE4C-EDDA99DA58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61265F-5F0A-430E-808A-A36396544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16A9-0331-4BB0-9768-74E70C9E6422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34964C-5788-4B8C-A5D7-105302E80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C7FF06-2F86-4BA0-B028-2EFE23AEB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D0E29-CF86-40FF-B41E-020352956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954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A0CF5-FF33-4657-9343-C3752BE89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F2E331-FACE-4EE2-B7CA-2922BE9A5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16A9-0331-4BB0-9768-74E70C9E6422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F4FD93-7E99-4CEE-9E7C-CC2A004C5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40527B-A63F-4165-9D20-01FEEB44E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D0E29-CF86-40FF-B41E-020352956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991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144DD1-D6BD-4E76-9D60-261772650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16A9-0331-4BB0-9768-74E70C9E6422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F06836-2292-4479-8234-548E99458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92BC6-1711-4A4F-97B8-933EEC863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D0E29-CF86-40FF-B41E-020352956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932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08D49-B0F5-47E4-ABE5-054460BAF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39FC1-5FAF-4BD3-A5E0-77A3692D98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1A0939-EFA2-43CA-9762-3D8779DD40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0EC3A3-4C2C-4107-B04A-4F9142B49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16A9-0331-4BB0-9768-74E70C9E6422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A89486-74E6-401D-ACD1-BA8F79C06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DEF1F9-2956-4AA3-9C24-34D2B01AF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D0E29-CF86-40FF-B41E-020352956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602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C52D9-90D1-46E4-91A9-34F78C478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32CD28-5AD8-40B3-9CF9-B453B134BA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6C4557-5853-4BD7-93D5-07B2DB500F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050AAA-FE80-46B8-8098-99218EDB0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16A9-0331-4BB0-9768-74E70C9E6422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23415C-0B60-4889-A968-37DFC7FE4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1E8565-D5B1-4445-BCB0-65CBACCE5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D0E29-CF86-40FF-B41E-020352956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300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E664A3-AF8D-4589-9427-0CC2FC765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20D9A-6FCE-444C-9C13-2010A6715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F8AA03-F7B6-45DB-ACB0-B51216329D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B16A9-0331-4BB0-9768-74E70C9E6422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4BAD19-385E-4697-A205-56FD4FD112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080BFB-DD6C-4E09-B920-2AB4462D3E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D0E29-CF86-40FF-B41E-020352956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525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2DD34-B98A-44A8-8F4F-7407160BD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5828"/>
          </a:xfrm>
        </p:spPr>
        <p:txBody>
          <a:bodyPr>
            <a:normAutofit/>
          </a:bodyPr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Cordia New" panose="020B0304020202020204" pitchFamily="34" charset="-34"/>
                <a:cs typeface="Cordia New" panose="020B0304020202020204" pitchFamily="34" charset="-34"/>
              </a:rPr>
              <a:t>Figure S1</a:t>
            </a:r>
            <a:r>
              <a:rPr lang="en-US" sz="1800" dirty="0">
                <a:effectLst/>
                <a:latin typeface="Times New Roman" panose="02020603050405020304" pitchFamily="18" charset="0"/>
                <a:ea typeface="Cordia New" panose="020B0304020202020204" pitchFamily="34" charset="-34"/>
                <a:cs typeface="Cordia New" panose="020B0304020202020204" pitchFamily="34" charset="-34"/>
              </a:rPr>
              <a:t> comparing ROC between gynecologic oncologist and fellow while using MSCI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6F6E161-2684-46BE-A466-05F5DFD58F2D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7910" y="900954"/>
            <a:ext cx="7208478" cy="55919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6611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D7CC5-EE1D-4429-9E10-4934220CB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4087"/>
          </a:xfrm>
        </p:spPr>
        <p:txBody>
          <a:bodyPr/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Cordia New" panose="020B0304020202020204" pitchFamily="34" charset="-34"/>
                <a:cs typeface="Cordia New" panose="020B0304020202020204" pitchFamily="34" charset="-34"/>
              </a:rPr>
              <a:t>Figure S2</a:t>
            </a:r>
            <a:r>
              <a:rPr lang="en-US" sz="1800" dirty="0">
                <a:effectLst/>
                <a:latin typeface="Times New Roman" panose="02020603050405020304" pitchFamily="18" charset="0"/>
                <a:ea typeface="Cordia New" panose="020B0304020202020204" pitchFamily="34" charset="-34"/>
                <a:cs typeface="Cordia New" panose="020B0304020202020204" pitchFamily="34" charset="-34"/>
              </a:rPr>
              <a:t> ROC of the diagnostic performance </a:t>
            </a:r>
            <a:endParaRPr lang="en-US" dirty="0"/>
          </a:p>
        </p:txBody>
      </p:sp>
      <p:pic>
        <p:nvPicPr>
          <p:cNvPr id="4" name="Content Placeholder 3" descr="A graph with a line and a point&#10;&#10;Description automatically generated">
            <a:extLst>
              <a:ext uri="{FF2B5EF4-FFF2-40B4-BE49-F238E27FC236}">
                <a16:creationId xmlns:a16="http://schemas.microsoft.com/office/drawing/2014/main" id="{02D68C04-7550-459D-B9DB-C296AA587BAC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3704" y="1089212"/>
            <a:ext cx="7424592" cy="54036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9728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368E3-4B26-4ECA-AB56-092165C99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3746"/>
          </a:xfrm>
        </p:spPr>
        <p:txBody>
          <a:bodyPr/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Cordia New" panose="020B0304020202020204" pitchFamily="34" charset="-34"/>
                <a:cs typeface="Cordia New" panose="020B0304020202020204" pitchFamily="34" charset="-34"/>
              </a:rPr>
              <a:t>Figure</a:t>
            </a:r>
            <a:r>
              <a:rPr lang="en-US" sz="1800" dirty="0">
                <a:effectLst/>
                <a:latin typeface="Times New Roman" panose="02020603050405020304" pitchFamily="18" charset="0"/>
                <a:ea typeface="Cordia New" panose="020B0304020202020204" pitchFamily="34" charset="-34"/>
                <a:cs typeface="Cordia New" panose="020B0304020202020204" pitchFamily="34" charset="-34"/>
              </a:rPr>
              <a:t> S3 the inter</a:t>
            </a:r>
            <a:r>
              <a:rPr lang="th-TH" sz="1800" dirty="0">
                <a:effectLst/>
                <a:latin typeface="Times New Roman" panose="02020603050405020304" pitchFamily="18" charset="0"/>
                <a:ea typeface="Cordia New" panose="020B0304020202020204" pitchFamily="34" charset="-34"/>
                <a:cs typeface="Cordia New" panose="020B0304020202020204" pitchFamily="34" charset="-34"/>
              </a:rPr>
              <a:t>-</a:t>
            </a:r>
            <a:r>
              <a:rPr lang="en-US" sz="1800" dirty="0">
                <a:effectLst/>
                <a:latin typeface="Times New Roman" panose="02020603050405020304" pitchFamily="18" charset="0"/>
                <a:ea typeface="Cordia New" panose="020B0304020202020204" pitchFamily="34" charset="-34"/>
                <a:cs typeface="Cordia New" panose="020B0304020202020204" pitchFamily="34" charset="-34"/>
              </a:rPr>
              <a:t>rater reliability between gynecologic oncologist and fellow</a:t>
            </a:r>
            <a:endParaRPr lang="en-US" dirty="0"/>
          </a:p>
        </p:txBody>
      </p:sp>
      <p:pic>
        <p:nvPicPr>
          <p:cNvPr id="4" name="Content Placeholder 3" descr="A graph of red dots&#10;&#10;Description automatically generated">
            <a:extLst>
              <a:ext uri="{FF2B5EF4-FFF2-40B4-BE49-F238E27FC236}">
                <a16:creationId xmlns:a16="http://schemas.microsoft.com/office/drawing/2014/main" id="{D91205CC-42EB-4458-B8A7-A970115934E7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1419" y="1048872"/>
            <a:ext cx="7289161" cy="54440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30510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31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Figure S1 comparing ROC between gynecologic oncologist and fellow while using MSCI</vt:lpstr>
      <vt:lpstr>Figure S2 ROC of the diagnostic performance </vt:lpstr>
      <vt:lpstr>Figure S3 the inter-rater reliability between gynecologic oncologist and fellow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S1 comparing ROC between gynecologic oncologist and fellow while using MSCI</dc:title>
  <dc:creator>Kk</dc:creator>
  <cp:lastModifiedBy>Kk</cp:lastModifiedBy>
  <cp:revision>1</cp:revision>
  <dcterms:created xsi:type="dcterms:W3CDTF">2025-05-13T09:14:28Z</dcterms:created>
  <dcterms:modified xsi:type="dcterms:W3CDTF">2025-05-13T09:21:18Z</dcterms:modified>
</cp:coreProperties>
</file>