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9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90" d="100"/>
          <a:sy n="90" d="100"/>
        </p:scale>
        <p:origin x="468" y="-5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410D6-3501-4352-82D6-1E5E2F09370B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704B8-2CED-443E-98E8-9C50F30C22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4770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410D6-3501-4352-82D6-1E5E2F09370B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704B8-2CED-443E-98E8-9C50F30C22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621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410D6-3501-4352-82D6-1E5E2F09370B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704B8-2CED-443E-98E8-9C50F30C22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8118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410D6-3501-4352-82D6-1E5E2F09370B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704B8-2CED-443E-98E8-9C50F30C22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3060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410D6-3501-4352-82D6-1E5E2F09370B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704B8-2CED-443E-98E8-9C50F30C22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4621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410D6-3501-4352-82D6-1E5E2F09370B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704B8-2CED-443E-98E8-9C50F30C22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9706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410D6-3501-4352-82D6-1E5E2F09370B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704B8-2CED-443E-98E8-9C50F30C22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684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410D6-3501-4352-82D6-1E5E2F09370B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704B8-2CED-443E-98E8-9C50F30C22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3508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410D6-3501-4352-82D6-1E5E2F09370B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704B8-2CED-443E-98E8-9C50F30C22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786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410D6-3501-4352-82D6-1E5E2F09370B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704B8-2CED-443E-98E8-9C50F30C22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20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410D6-3501-4352-82D6-1E5E2F09370B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704B8-2CED-443E-98E8-9C50F30C22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12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6410D6-3501-4352-82D6-1E5E2F09370B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1704B8-2CED-443E-98E8-9C50F30C22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8900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3AB1521C-CEF3-40FA-894C-1616B26ABD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6135" y="2952000"/>
            <a:ext cx="4023360" cy="301752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793F125-042B-4D84-84F8-D961A104F36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9995" y="2972258"/>
            <a:ext cx="4023360" cy="3017520"/>
          </a:xfrm>
          <a:prstGeom prst="rect">
            <a:avLst/>
          </a:prstGeom>
        </p:spPr>
      </p:pic>
      <p:sp>
        <p:nvSpPr>
          <p:cNvPr id="4" name="Text Box 2">
            <a:extLst>
              <a:ext uri="{FF2B5EF4-FFF2-40B4-BE49-F238E27FC236}">
                <a16:creationId xmlns:a16="http://schemas.microsoft.com/office/drawing/2014/main" id="{E78C00DE-9A5A-43E7-AAFC-7DEC17D08F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5012" y="2851607"/>
            <a:ext cx="370205" cy="28892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050" b="1" kern="1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en-US" sz="1050" kern="1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Box 2">
            <a:extLst>
              <a:ext uri="{FF2B5EF4-FFF2-40B4-BE49-F238E27FC236}">
                <a16:creationId xmlns:a16="http://schemas.microsoft.com/office/drawing/2014/main" id="{5A6E739F-25AC-4089-BD74-3931DA9769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9712" y="2851606"/>
            <a:ext cx="370205" cy="28892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050" b="1" kern="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en-US" sz="1050" kern="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60202BB-E6BB-2376-D330-4DAB0E9CA7E3}"/>
              </a:ext>
            </a:extLst>
          </p:cNvPr>
          <p:cNvSpPr txBox="1"/>
          <p:nvPr/>
        </p:nvSpPr>
        <p:spPr>
          <a:xfrm>
            <a:off x="370367" y="1901220"/>
            <a:ext cx="6117266" cy="6268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100" kern="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Figure S1. Correlation between smartphone monitored physical activity and BMI. (A) Plot of average daily </a:t>
            </a:r>
            <a:r>
              <a:rPr lang="en-US" sz="11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physical activity</a:t>
            </a:r>
            <a:r>
              <a:rPr lang="en-US" sz="1100" kern="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time and BMI (R</a:t>
            </a:r>
            <a:r>
              <a:rPr lang="en-US" sz="1100" kern="1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1100" kern="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=0.002, P=0.1031). (B) Plot of average daily </a:t>
            </a:r>
            <a:r>
              <a:rPr lang="en-US" sz="11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physical activity</a:t>
            </a:r>
            <a:r>
              <a:rPr lang="en-US" sz="1100" kern="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distance and BMI (R</a:t>
            </a:r>
            <a:r>
              <a:rPr lang="en-US" sz="1100" kern="1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1100" kern="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=0.002, P=0.1160).</a:t>
            </a:r>
            <a:endParaRPr lang="en-US" sz="1100" kern="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09088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322</TotalTime>
  <Words>52</Words>
  <Application>Microsoft Office PowerPoint</Application>
  <PresentationFormat>Letter Paper (8.5x11 in)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Shihua</dc:creator>
  <cp:lastModifiedBy>Shihua</cp:lastModifiedBy>
  <cp:revision>11</cp:revision>
  <dcterms:created xsi:type="dcterms:W3CDTF">2021-10-16T22:10:19Z</dcterms:created>
  <dcterms:modified xsi:type="dcterms:W3CDTF">2022-08-08T07:41:55Z</dcterms:modified>
</cp:coreProperties>
</file>