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3" d="100"/>
          <a:sy n="83" d="100"/>
        </p:scale>
        <p:origin x="-168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548195-97EA-429E-8555-6E99BF264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E1E751A-71D7-475E-B00B-7E34A2FCD4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2CC3D4-3635-4D48-A567-A2034ABF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2840A41-054F-4D6D-92E3-892AC7F42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DAA41D0-6CE8-4DD4-9265-139074919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12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509296-9EEA-400D-A757-E37EB6D1D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F56447F-5D27-45A4-BB31-DF8198BDF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0DC2083-4AA6-47E0-A066-896AA01E8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245994-8DAB-48FB-8C3E-7B29E6F77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8FE0A1-1DBE-43B5-8D5C-35C2FC5DB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05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E98AB17-A6D6-4CDF-A97C-907B74B14D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70BA4D6-D738-45E6-BA64-7BFB6A6778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BA346D1-04C2-4897-8482-1E2B71C26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045310F-70F3-41EB-AA67-0BDE7652B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4E52D4D-17A0-4752-8B9C-298A7B679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909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8F2934-E20C-4845-A45C-4843BD7B0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EB165C-CC5B-42A8-9852-F97D428F5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502FF60-192F-45D1-AC71-42FBE00DA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3FA06D-8740-4D86-A998-464BBA3DD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EB6092-9EB7-4646-AC40-0275786D8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070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9B48B6-CAB6-43E6-A058-63B88B76E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0863BF7-8CFD-49CD-B320-F376B689A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D55872-CDA4-4487-9256-89C0CA47E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662927-41F5-4DB8-BFD0-5DB506871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7DD9608-EAC9-4F8A-9336-E43785068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08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FB289D-4401-4426-A12E-6B600A357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5753A8-137E-4476-A75E-F7BC1BBEE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06C884C-60B8-4A8E-93DB-7908AB05C0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0BCFD46-1996-41F5-B1D6-CDFA9026B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1E1FA11-BF62-46CD-81E1-8613405B0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D19D2FD-7B19-4642-AB7C-3A4B418EC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25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09CD39-C13E-47E8-91E9-DD79A08CC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2D75573-4535-4D00-8C10-97E386332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545729D-6D9D-47E0-88CF-3483FECE68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D6B9386-713C-4CDC-A187-B231146D65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BBE7CE6-C395-4365-9CF6-7978E66A23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B5354F3-D198-41EC-9CDD-E6D4CAC25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12237D4-592F-4C8B-A42F-956E18E5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44D78E5-BF57-4200-BC28-AE2BDB05F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95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7F65B4-27F7-486D-9D9F-B326A6B45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43FDECF-6B41-4CC8-A513-12560E2CA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DC4A628-CAE5-46A6-929A-3C86B2D23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D3CC47F-6214-43A3-B184-02527BDD1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10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4FC1091-7A50-4478-ABDB-C332B7AD0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2D5AB25-2C64-4D51-BA3D-9ECC1EB63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5E96B37-71A4-4684-AF67-FC859A931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36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AB2B0D-21E2-467E-AFF7-CFD314A8A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C0D0749-48FB-4069-B7FE-9EC3AAE2A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1DDDAF9-9237-4A3D-B9E8-932BC7140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9328144-055A-4B8A-877C-D92FCFB96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2B08D05-54F5-4EE1-9E4C-E7AA1CFBB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21DDD3C-2938-4829-92AF-1D940A935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3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EFEE73-7EFD-4840-BE9B-F8BBB827A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A4EDA40-BC82-4DF8-A002-AE6AE4245A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E20F8EE-A0B4-440D-85E8-5A8FCFD58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7CBE88F-BFC7-4F0E-8175-DC9B7CD39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32DBDB0-048A-433F-AA70-64347994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E68F2A9-F95D-4E56-BEB4-520264EF3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17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6D7CA79-D26E-4B07-A2F7-BBE587EF6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EC37F5-B418-40D5-8378-141664DDF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BB41AC-FD6F-4378-ABD7-49B4AC574E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936C2-0375-4D69-BD42-A6B18484AEDB}" type="datetimeFigureOut">
              <a:rPr lang="en-US" smtClean="0"/>
              <a:t>3/5/2023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0D0DCBF-20C1-4A7A-BB97-9C74911842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8EC464-0B92-41C2-B7CA-AFE3C2D90F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DB8B2-CAEC-412B-833B-88DE59473C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18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55ED6692-413A-4CAB-850F-67131134C4C8}"/>
              </a:ext>
            </a:extLst>
          </p:cNvPr>
          <p:cNvGrpSpPr/>
          <p:nvPr/>
        </p:nvGrpSpPr>
        <p:grpSpPr>
          <a:xfrm>
            <a:off x="2042854" y="286987"/>
            <a:ext cx="7072440" cy="4643252"/>
            <a:chOff x="2084417" y="1353787"/>
            <a:chExt cx="7072440" cy="4643252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xmlns="" id="{C11FBEC7-7774-433B-AE14-7326C00662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591923" y="1353787"/>
              <a:ext cx="6564934" cy="4643252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7DA9B182-4D55-4D43-9C6A-0B8DF89B32AC}"/>
                </a:ext>
              </a:extLst>
            </p:cNvPr>
            <p:cNvSpPr txBox="1"/>
            <p:nvPr/>
          </p:nvSpPr>
          <p:spPr>
            <a:xfrm rot="16200000">
              <a:off x="362054" y="3352356"/>
              <a:ext cx="37832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Number of people (all ages) living with HIV 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5C783320-4F2C-4D0F-A0A8-B66D1DBAA050}"/>
                </a:ext>
              </a:extLst>
            </p:cNvPr>
            <p:cNvSpPr txBox="1"/>
            <p:nvPr/>
          </p:nvSpPr>
          <p:spPr>
            <a:xfrm>
              <a:off x="6567087" y="5658485"/>
              <a:ext cx="5883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5CA997E1-3412-494C-9CB6-81FB62A7480D}"/>
              </a:ext>
            </a:extLst>
          </p:cNvPr>
          <p:cNvSpPr/>
          <p:nvPr/>
        </p:nvSpPr>
        <p:spPr>
          <a:xfrm>
            <a:off x="1762268" y="5433910"/>
            <a:ext cx="10703118" cy="1121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dirty="0"/>
              <a:t>Supplementary Figure 1 </a:t>
            </a:r>
          </a:p>
          <a:p>
            <a:pPr>
              <a:lnSpc>
                <a:spcPct val="200000"/>
              </a:lnSpc>
            </a:pPr>
            <a:r>
              <a:rPr lang="en-US" dirty="0"/>
              <a:t>Trend of estimated ART coverage among people living with HIV in Thailand from 2005 to 2019</a:t>
            </a:r>
          </a:p>
        </p:txBody>
      </p:sp>
    </p:spTree>
    <p:extLst>
      <p:ext uri="{BB962C8B-B14F-4D97-AF65-F5344CB8AC3E}">
        <p14:creationId xmlns:p14="http://schemas.microsoft.com/office/powerpoint/2010/main" val="3910172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137D9ED2-67E2-4521-972A-516D0B2FE387}"/>
              </a:ext>
            </a:extLst>
          </p:cNvPr>
          <p:cNvGrpSpPr/>
          <p:nvPr/>
        </p:nvGrpSpPr>
        <p:grpSpPr>
          <a:xfrm>
            <a:off x="2197220" y="413874"/>
            <a:ext cx="7065476" cy="5120382"/>
            <a:chOff x="2155656" y="1134310"/>
            <a:chExt cx="7065476" cy="5120382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54C6E02D-2F34-4588-B7EB-509CA64F30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2553789" y="1134310"/>
              <a:ext cx="6667343" cy="4677973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12B55552-060C-4027-94CD-3F8BFB330318}"/>
                </a:ext>
              </a:extLst>
            </p:cNvPr>
            <p:cNvSpPr txBox="1"/>
            <p:nvPr/>
          </p:nvSpPr>
          <p:spPr>
            <a:xfrm rot="16200000">
              <a:off x="268793" y="3259723"/>
              <a:ext cx="41122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ART coverage among people living with HIV (%)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9C6D1F3D-02DA-4490-AA21-C225AE6120C0}"/>
                </a:ext>
              </a:extLst>
            </p:cNvPr>
            <p:cNvSpPr txBox="1"/>
            <p:nvPr/>
          </p:nvSpPr>
          <p:spPr>
            <a:xfrm>
              <a:off x="5801848" y="5916138"/>
              <a:ext cx="5883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Year 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ECB11FF-E7D8-464B-92A5-18C4DD9D6D7A}"/>
              </a:ext>
            </a:extLst>
          </p:cNvPr>
          <p:cNvSpPr/>
          <p:nvPr/>
        </p:nvSpPr>
        <p:spPr>
          <a:xfrm>
            <a:off x="1413162" y="5364979"/>
            <a:ext cx="9725891" cy="1225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2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Supplementary Figure 2 </a:t>
            </a:r>
          </a:p>
          <a:p>
            <a:pPr marL="7620" marR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/>
              <a:t>Trend of estimated number of people living with HIV (all ages) HIV in Thailand from 2000 to 2019</a:t>
            </a:r>
          </a:p>
        </p:txBody>
      </p:sp>
    </p:spTree>
    <p:extLst>
      <p:ext uri="{BB962C8B-B14F-4D97-AF65-F5344CB8AC3E}">
        <p14:creationId xmlns:p14="http://schemas.microsoft.com/office/powerpoint/2010/main" val="1627563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62</Words>
  <Application>Microsoft Office PowerPoint</Application>
  <PresentationFormat>Custom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patumrat sripan</dc:creator>
  <cp:lastModifiedBy>pc</cp:lastModifiedBy>
  <cp:revision>6</cp:revision>
  <dcterms:created xsi:type="dcterms:W3CDTF">2021-11-08T09:46:55Z</dcterms:created>
  <dcterms:modified xsi:type="dcterms:W3CDTF">2023-03-05T14:09:07Z</dcterms:modified>
</cp:coreProperties>
</file>