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791200"/>
            <a:ext cx="8686800" cy="914400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Supplementary Figure 1.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Percentage Depth Dose and beam profiles (1.5-15 cm depths), for 6 Million Volt photons (10×10 cm² reference field) in water phantom.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E:\Students\Projects\Project  2023\10x10\PPDs=10x1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4953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Students\Projects\Project  2023\10x10\Profiles=10x1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295400"/>
            <a:ext cx="3810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791200"/>
            <a:ext cx="8763000" cy="838200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Supplementary Figure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Percentage Depth Dose and beam profiles (1.5-15 cm depths), for 6 Million Volt photons (5×5 cm², small field) in water phantom.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E:\Students\Projects\Project  2023\5x5\PDDs=5x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" y="1600200"/>
            <a:ext cx="441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Students\Projects\Project  2023\5x5\Profiles=5x5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00200"/>
            <a:ext cx="4343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43600"/>
            <a:ext cx="8839200" cy="685800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Supplementary Figure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Percentage Depth Dose and beam profiles (1.5-15 cm depths), for 6 Million Volt photons (8×8 cm², small field) in water phantom.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E:\Students\Projects\Project  2023\8x8\PDDs=8x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3825" y="1447800"/>
            <a:ext cx="46005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E:\Students\Projects\Project  2023\8x8\Profiles=8x8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4478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91200"/>
            <a:ext cx="8839200" cy="838200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Supplementary Figure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Percentage Depth Dose and beam profiles (1.5-15 cm depths) for 6 Million Volt photons (15×15 cm², large field) in water phantom.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E:\Students\Projects\Project  2023\15x15\PPDs=15x1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95400"/>
            <a:ext cx="44767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Students\Projects\Project  2023\15x15\Profiles=15x15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295400"/>
            <a:ext cx="39814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91200"/>
            <a:ext cx="8839200" cy="838200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Supplementary Figure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Percentage Depth Dose and beam profiles (1.5-15 cm depths) for 6 Million Volt photons (20×20 cm², large field) in water phantom.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E:\Students\Projects\Project  2023\20x20\PDD=20x2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44767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Students\Projects\Project  2023\20x20\Profiles=20x2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066800"/>
            <a:ext cx="4038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791200"/>
            <a:ext cx="8686800" cy="838200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Supplementary </a:t>
            </a:r>
            <a:r>
              <a:rPr lang="en-US" sz="1800" b="1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Comparative percentage depth dose curves for a 6 Million Volt photon beam across different field sizes (5×5 cm² to 20×20 cm²) in water phantom.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E:\Students\Projects\Project  2023\Comparison All PDDs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913" y="838200"/>
            <a:ext cx="824388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Supplementary Figure 1. Percentage Depth Dose and beam profiles (1.5-15 cm depths), for 6 Million Volt photons (10×10 cm² reference field) in water phantom. </vt:lpstr>
      <vt:lpstr>Supplementary Figure 2. Percentage Depth Dose and beam profiles (1.5-15 cm depths), for 6 Million Volt photons (5×5 cm², small field) in water phantom. </vt:lpstr>
      <vt:lpstr>Supplementary Figure 3. Percentage Depth Dose and beam profiles (1.5-15 cm depths), for 6 Million Volt photons (8×8 cm², small field) in water phantom.</vt:lpstr>
      <vt:lpstr>Supplementary Figure 4. Percentage Depth Dose and beam profiles (1.5-15 cm depths) for 6 Million Volt photons (15×15 cm², large field) in water phantom.</vt:lpstr>
      <vt:lpstr>Supplementary Figure 5. Percentage Depth Dose and beam profiles (1.5-15 cm depths) for 6 Million Volt photons (20×20 cm², large field) in water phantom.</vt:lpstr>
      <vt:lpstr>Supplementary Figure 6. Comparative percentage depth dose curves for a 6 Million Volt photon beam across different field sizes (5×5 cm² to 20×20 cm²) in water phantom.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Manuscript ID: APJCP-2505-11505 Type of manuscript: Article</dc:title>
  <dc:creator>Elsayed Alashkar</dc:creator>
  <cp:lastModifiedBy>Nona-Parsa-Parinaz</cp:lastModifiedBy>
  <cp:revision>2</cp:revision>
  <dcterms:created xsi:type="dcterms:W3CDTF">2006-08-16T00:00:00Z</dcterms:created>
  <dcterms:modified xsi:type="dcterms:W3CDTF">2026-01-08T07:09:04Z</dcterms:modified>
</cp:coreProperties>
</file>