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18"/>
    <p:restoredTop sz="94632"/>
  </p:normalViewPr>
  <p:slideViewPr>
    <p:cSldViewPr snapToGrid="0" snapToObjects="1">
      <p:cViewPr>
        <p:scale>
          <a:sx n="88" d="100"/>
          <a:sy n="88" d="100"/>
        </p:scale>
        <p:origin x="28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C875D-04E8-584C-AE44-CEAD577FA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B9EAA-40D2-7443-8C4B-73B1A87C9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18975-8E17-9C40-84FA-8F5A6AD1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2F74-BBB5-6042-916A-18147BB73B64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D0AEF-FB74-1943-B654-B6993439F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09470-60F1-CA47-B8B7-1756C5CFC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0B82-3172-4D47-B8A3-1BF92044F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0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59C0B-854A-414F-916B-56F56460F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8F50AA-D7CF-824D-A710-B9DC76E86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C583D-E205-3446-BD02-5B3355B78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2F74-BBB5-6042-916A-18147BB73B64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1FAD1-3A11-B14D-B062-3690577C6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E2E54-75FB-0B4A-9DC7-225CC871D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0B82-3172-4D47-B8A3-1BF92044F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6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F65397-7E05-5F4E-9E44-C49D0A25F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733EED-DCD2-9B4A-A2F9-5FB2071C9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89268-3C32-4E46-82C7-7EE032812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2F74-BBB5-6042-916A-18147BB73B64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2071C-640F-BD44-ADB7-AE65E86C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25D31-F18B-AA45-BCF4-58F0429B0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0B82-3172-4D47-B8A3-1BF92044F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69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F87F4-E6E4-0244-9848-46CA464E3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FA183-7C0E-0343-9A82-D59A05518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7A983-41C7-5D44-B943-B3BE56E0F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2F74-BBB5-6042-916A-18147BB73B64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980E8-9659-A342-80D0-E2AAC0A99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A619F-6DEE-CB46-9C97-A466037E6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0B82-3172-4D47-B8A3-1BF92044F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4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D0BB8-1370-0D43-922F-A71512D7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29B91-FD33-1142-9EB5-8569E532F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2F773-B8E6-204C-BB9C-7665EE74A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2F74-BBB5-6042-916A-18147BB73B64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77DD9-9198-7844-8C46-ED0E0A700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92FA3-705F-9F49-82F8-A3C534759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0B82-3172-4D47-B8A3-1BF92044F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A7C8B-CF5C-4942-86B2-E74B4A106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68DEF-9A88-D942-AF1C-34015C474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5D8DF-3600-9645-B131-090897A3C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9BABE-1CDD-7842-AF8A-62B371F7E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2F74-BBB5-6042-916A-18147BB73B64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3BB10-03C9-084F-859C-059145B2A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1BE9E-0C5B-FA4E-92F3-749735A94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0B82-3172-4D47-B8A3-1BF92044F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13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46CFB-ADF9-F84C-A44A-1722D536C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1DD68-8F7B-004F-9431-8BE3C4D0B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FF636-B7B8-E348-8B57-49FD1C6D9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031F38-2B19-804F-85BA-E10798085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E655A9-144E-2D4A-9810-3310E01E02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BDC466-1729-B641-9720-60067DDC7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2F74-BBB5-6042-916A-18147BB73B64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BC6DBD-0BBC-4F4D-B540-15FEC9871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72AC57-5718-CF4E-912E-FA6497858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0B82-3172-4D47-B8A3-1BF92044F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8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A83F2-CE9D-6E49-9A26-70996DE7C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719926-94BF-D842-AF66-31636FFF7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2F74-BBB5-6042-916A-18147BB73B64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FBD76-558A-B044-8A57-D08551D6E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615BC-82DC-6C45-9D23-35064FF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0B82-3172-4D47-B8A3-1BF92044F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7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0891E5-A9A4-E646-BDAC-07D68B46B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2F74-BBB5-6042-916A-18147BB73B64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9B74AA-DA1D-1A47-B4F3-B757318C4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71F07-FB6D-B740-941C-5C6179E2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0B82-3172-4D47-B8A3-1BF92044F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9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162B0-EA40-E84E-B49F-8D4402B26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3C97-8D6D-8D42-904D-3727F6B02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2FBD01-CD1D-454E-A54B-635549A59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3F2B6-A73A-8C4F-941D-262883B76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2F74-BBB5-6042-916A-18147BB73B64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33303-D7C4-764A-BFF7-275F4E33A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A9967-C965-A34C-A4CD-EF9FEC1AA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0B82-3172-4D47-B8A3-1BF92044F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5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10C3-40D7-4148-BC59-02FC0C063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B92F03-FE32-864B-96BD-186EE15B4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CD12B-A6BB-9645-B723-EDD3754F8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D25EF-118E-3543-B54B-4157C06D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2F74-BBB5-6042-916A-18147BB73B64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6AC96-9C0D-EE48-9C66-C31CA4B6C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474B5-E83C-4F49-99F4-9B47FA53D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0B82-3172-4D47-B8A3-1BF92044F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7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15D9D7-1124-E245-AD82-0744396C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6B144-9903-2644-9946-CEAB15FAD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933F3-9A92-FA41-BBB5-F51C7394E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32F74-BBB5-6042-916A-18147BB73B64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F8C73-817D-A54A-978B-9D20C2DA1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4C8C9-BDF4-734D-A85F-D339A14E8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00B82-3172-4D47-B8A3-1BF92044F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5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04A817-895B-0F4D-8315-8009B716E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37819"/>
            <a:ext cx="9144000" cy="59957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Figure S1|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age distribution (a) and tumor size distribution (b) among the studied patients.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24AB99-976B-A946-85AD-4E623AF34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0" y="1835150"/>
            <a:ext cx="85217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05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04A817-895B-0F4D-8315-8009B716E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57902"/>
            <a:ext cx="9144000" cy="599572"/>
          </a:xfrm>
        </p:spPr>
        <p:txBody>
          <a:bodyPr/>
          <a:lstStyle/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Figure S2|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alterations in gene expression for PTEN and HES1.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A08DAF-13D9-3B4A-B172-1B5290466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424" y="400525"/>
            <a:ext cx="5961289" cy="508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02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04A817-895B-0F4D-8315-8009B716E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57902"/>
            <a:ext cx="9144000" cy="59957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Figure S3|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mean age (a) and mean tumor size (b) in groups with and without PTEN expression changes.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A8F5DD-86BC-9A42-AE1A-1F36392AB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1524000"/>
            <a:ext cx="8915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63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04A817-895B-0F4D-8315-8009B716E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57902"/>
            <a:ext cx="9144000" cy="59957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Figure S4|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Distribution of histological patterns (a), tumor grades (b), tissue invasion (c), and hormonal profile status (d) of tumors in groups with and without reduced PTEN expression.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4E8979-9962-434E-9DE9-4A56384DE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917" y="199058"/>
            <a:ext cx="7050165" cy="541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12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04A817-895B-0F4D-8315-8009B716E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57902"/>
            <a:ext cx="9144000" cy="59957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Figure S5|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correlation between age (a) and tumor size (b) with HES1 expression levels.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1B045C-680E-FD4C-B5DF-A017F1F7E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1752600"/>
            <a:ext cx="8788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86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04A817-895B-0F4D-8315-8009B716E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57902"/>
            <a:ext cx="9144000" cy="59957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Figure S6|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correlation between average HES1 expression intensity, hormonal profile, and HER2 status.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FF187E-57AA-844D-806E-6449D1532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185" y="795564"/>
            <a:ext cx="7623629" cy="490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9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136</Words>
  <Application>Microsoft Macintosh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Sahand Karimzadhagh</dc:creator>
  <cp:lastModifiedBy>Sahand Karimzadhagh</cp:lastModifiedBy>
  <cp:revision>1</cp:revision>
  <dcterms:created xsi:type="dcterms:W3CDTF">2024-12-31T17:33:23Z</dcterms:created>
  <dcterms:modified xsi:type="dcterms:W3CDTF">2024-12-31T18:04:37Z</dcterms:modified>
</cp:coreProperties>
</file>