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1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04F63-6D2A-F296-45DA-159C5A824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FA88C0-0D17-52B8-6217-80B34CE58F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9C2857-170E-4515-DBD9-FCDDB322E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95151-2EC4-A213-D2AB-6C626D438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850F6-57B2-8795-488B-D1B794ECE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21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9D37B-368C-F8A2-27D7-12C5C9961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948D5F-09A9-30BE-9728-379966AB3B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41257-B27E-E21D-25C1-518DFE89B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02E2AE-C078-40B7-09D1-112EBAADC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D6F11F-3BD6-3690-5704-A77B0F278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09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446055-43BF-360D-53F0-828968537F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A1AD8A-D941-1CCF-0288-9F6FBFC90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123ED-8A1D-A7D6-18AD-E515ED11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2B102-8988-3314-195A-759B59314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99901-9633-1B37-4958-B21EF1CCA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973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C8547-46A0-64AA-CE75-D36AC76C3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49408-E92A-3D58-3EBC-C09241B31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4E50A-5A4D-A206-A074-088A711EB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CB3B3-6665-F5CA-64B3-CC78D3AB6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42061-2C13-93DC-F99B-41F560405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9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4C7D6-5F6D-51CC-8024-7636135E6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1583F-4B38-B533-2A4C-A4091EB5A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737E3-014D-15E0-C9C1-F835BC27F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E698F-662D-9282-A399-8F148B34B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A01C0-C87B-1CA9-096D-642D022AA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07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6B9F9-DCBD-8A28-99E6-434C8412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E5A25-A89F-8414-E6E7-0685293754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08BE7A-CEF1-9883-6B6B-FCD815EFE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499C48-1811-E448-E97D-50F6C563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36BC55-E6BA-BB1C-0D0C-6FB8F3282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9DF719-9877-5837-F44B-59B5F1DBC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721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D5D67-C199-D7DB-624C-B91E79DCB0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8106D-6AE4-A520-4214-5FEAD5FB16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01689A-DA0F-AEF4-6E57-E014570D71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67DA9C-F2B4-56E1-5F2B-0E6796DB88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A5718E-8CE0-D4B3-2E2C-5DA5537281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CD0C1F-D48A-A79E-2A1F-64E620598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E7C573-88A0-7F10-3DED-9DAD55C8F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5E8C50-5290-D158-1F02-2BB61F6C7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50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D074B-71C5-CEB7-395E-11FCB716F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F5670F-FA31-028C-7357-FCC0D74A0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811907-7670-8F78-BA91-F4194B829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32C1D4-60BF-35BD-DE9D-8E156C37E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832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9E4C7C-290E-6ABE-A004-E7E375349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FAEA69-AF0E-AC81-136F-7E0C4F31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CF9F4-BDDE-12F7-E6BC-8C0A39F8E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14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7C909-C0B8-6C4F-1CFB-6A2FED47E3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0F184-490B-08BB-3EE8-576755CEDA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20D673-6EE8-272F-D45D-320081C9BC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75AD62-42AA-DBB5-A62A-93CFA0A37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E5889D-2D2D-2242-0732-FB5A20517E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1756F-A468-17F4-8DF9-473796F48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196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CC5F3-95B0-4FF4-61FB-A38D939E2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0BAF7E-5B96-9E5A-4BEC-2423475CED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B2C75-7B71-C385-3A43-49F7E399D2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26E7BD-5CF6-6689-7DCF-C87234F9D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0610D8-D883-AD57-1D70-BFAB2A01B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D69E5-EF25-5FF2-8D26-635B5780A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9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A307E8-572D-08D3-EAE3-78224906C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41B3CB-7978-2BE7-0E6E-A30F9D2D0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A572C9-B86F-DB83-5015-7F1285F740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C6C8A7-C2A5-4C41-A6B2-7521874A1054}" type="datetimeFigureOut">
              <a:rPr lang="en-US" smtClean="0"/>
              <a:t>23-Jul-24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08016-CA7D-9DB0-C0E1-31A9FA18D0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8E49B-4C55-E36C-2C7A-A1F25E151E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D9DA41-45AB-4F88-9FC9-90573C7F9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83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D814645-37C5-2C08-429C-1098428B0D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138" y="2489061"/>
            <a:ext cx="9893508" cy="2671181"/>
          </a:xfrm>
          <a:prstGeom prst="rect">
            <a:avLst/>
          </a:prstGeom>
          <a:noFill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E2FD05-3F5C-9644-CACB-7163C007541E}"/>
              </a:ext>
            </a:extLst>
          </p:cNvPr>
          <p:cNvSpPr txBox="1"/>
          <p:nvPr/>
        </p:nvSpPr>
        <p:spPr>
          <a:xfrm>
            <a:off x="2672722" y="1697758"/>
            <a:ext cx="6093500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S1:</a:t>
            </a:r>
            <a:r>
              <a:rPr lang="en-US" sz="18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Literature Search terms</a:t>
            </a:r>
            <a:endParaRPr lang="en-US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167DB5-BCDF-3A84-EA6C-6AF452FE0A0F}"/>
              </a:ext>
            </a:extLst>
          </p:cNvPr>
          <p:cNvSpPr txBox="1"/>
          <p:nvPr/>
        </p:nvSpPr>
        <p:spPr>
          <a:xfrm>
            <a:off x="4612558" y="570131"/>
            <a:ext cx="2614152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Supplementary Figures</a:t>
            </a:r>
          </a:p>
        </p:txBody>
      </p:sp>
    </p:spTree>
    <p:extLst>
      <p:ext uri="{BB962C8B-B14F-4D97-AF65-F5344CB8AC3E}">
        <p14:creationId xmlns:p14="http://schemas.microsoft.com/office/powerpoint/2010/main" val="2579721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boat&#10;&#10;Description automatically generated">
            <a:extLst>
              <a:ext uri="{FF2B5EF4-FFF2-40B4-BE49-F238E27FC236}">
                <a16:creationId xmlns:a16="http://schemas.microsoft.com/office/drawing/2014/main" id="{C1E6A2CE-B236-4F44-4E8D-644AC0CAB5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979" y="1528447"/>
            <a:ext cx="5667375" cy="42957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759E775-E740-3C73-4969-CB8BA29CE38E}"/>
              </a:ext>
            </a:extLst>
          </p:cNvPr>
          <p:cNvSpPr txBox="1"/>
          <p:nvPr/>
        </p:nvSpPr>
        <p:spPr>
          <a:xfrm>
            <a:off x="2709412" y="228526"/>
            <a:ext cx="736373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S2: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illustrating the funnel plot of 3-year overall survival rates for cancer stem cell marker A. CD24; B. CD44; C.CD133; D. ALDH</a:t>
            </a:r>
          </a:p>
        </p:txBody>
      </p:sp>
    </p:spTree>
    <p:extLst>
      <p:ext uri="{BB962C8B-B14F-4D97-AF65-F5344CB8AC3E}">
        <p14:creationId xmlns:p14="http://schemas.microsoft.com/office/powerpoint/2010/main" val="2715716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126182-40BE-C7B8-8103-A1066E95D6A4}"/>
              </a:ext>
            </a:extLst>
          </p:cNvPr>
          <p:cNvSpPr txBox="1"/>
          <p:nvPr/>
        </p:nvSpPr>
        <p:spPr>
          <a:xfrm>
            <a:off x="1146708" y="688472"/>
            <a:ext cx="10253795" cy="33319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sz="18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Figure S1 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Search strategies used in different databases (PubMed, Scopus, Science Direct, Clinical Trials, Google Scholar, EMBASE) for studies on oral squamous cell carcinoma, biomarkers (CD24, CD44, CD133, ALDH), and overall survival. </a:t>
            </a:r>
          </a:p>
          <a:p>
            <a:pPr>
              <a:lnSpc>
                <a:spcPct val="200000"/>
              </a:lnSpc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S2 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Funnel plots for markers A) CD24, B) CD44, C) CD133, and D) ALDH, showing standard error against effect size, suggestive of possible publication bias . </a:t>
            </a:r>
          </a:p>
        </p:txBody>
      </p:sp>
    </p:spTree>
    <p:extLst>
      <p:ext uri="{BB962C8B-B14F-4D97-AF65-F5344CB8AC3E}">
        <p14:creationId xmlns:p14="http://schemas.microsoft.com/office/powerpoint/2010/main" val="1706060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125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abhilasha tripathi</dc:creator>
  <cp:lastModifiedBy>abhilasha tripathi</cp:lastModifiedBy>
  <cp:revision>3</cp:revision>
  <dcterms:created xsi:type="dcterms:W3CDTF">2024-07-17T17:06:59Z</dcterms:created>
  <dcterms:modified xsi:type="dcterms:W3CDTF">2024-07-23T16:50:37Z</dcterms:modified>
</cp:coreProperties>
</file>