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693" r:id="rId1"/>
  </p:sldMasterIdLst>
  <p:notesMasterIdLst>
    <p:notesMasterId r:id="rId10"/>
  </p:notesMasterIdLst>
  <p:sldIdLst>
    <p:sldId id="1103" r:id="rId2"/>
    <p:sldId id="1104" r:id="rId3"/>
    <p:sldId id="1105" r:id="rId4"/>
    <p:sldId id="1106" r:id="rId5"/>
    <p:sldId id="1107" r:id="rId6"/>
    <p:sldId id="1108" r:id="rId7"/>
    <p:sldId id="1109" r:id="rId8"/>
    <p:sldId id="1110" r:id="rId9"/>
  </p:sldIdLst>
  <p:sldSz cx="9144000" cy="6858000" type="screen4x3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FFFF00"/>
    <a:srgbClr val="990033"/>
    <a:srgbClr val="FF6600"/>
    <a:srgbClr val="FF00FF"/>
    <a:srgbClr val="99CCFF"/>
    <a:srgbClr val="FFFFCC"/>
    <a:srgbClr val="FFFF66"/>
    <a:srgbClr val="E5E5FF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84" autoAdjust="0"/>
    <p:restoredTop sz="80863" autoAdjust="0"/>
  </p:normalViewPr>
  <p:slideViewPr>
    <p:cSldViewPr>
      <p:cViewPr varScale="1">
        <p:scale>
          <a:sx n="96" d="100"/>
          <a:sy n="96" d="100"/>
        </p:scale>
        <p:origin x="177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4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CB8673B-E27B-4A19-843B-6116F88904C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363923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2A2201-4D72-451C-BBD5-B8CCE3A708B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45550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0B180B-52C7-4A87-AAD2-DC3D083C7C0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75522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932A61-9A0F-4FE7-A60A-FD3143B9562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729912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0BC201-D4A1-4A06-9F67-C91C07C837D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18247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表プレースホルダー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ja-JP" alt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C5D14B-8950-437B-840C-370F9FED219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24784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B2358B-5FE7-4AB7-BE40-C7C114A594D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39122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F6FC7C-C0CC-4940-9B3E-5098DCB157E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90022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3C72B2-552D-4DCF-A651-F28F4A3FFD3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64230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CF5B52-5DC3-4AF3-81DF-12551584B4C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65591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9F9B20-81C5-4106-A1ED-12069AFDBCB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2512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66E07C-4A31-415A-A510-DC9D420481A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58697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FBD7C2-2829-4BC5-93F6-E3F7B500BC3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60914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D0CF94-C175-4228-8FC7-D5F47D60E06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85599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69FB7D46-B830-4E8E-ADFA-59A25E9AC68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06247" r:id="rId1"/>
    <p:sldLayoutId id="2147506248" r:id="rId2"/>
    <p:sldLayoutId id="2147506249" r:id="rId3"/>
    <p:sldLayoutId id="2147506250" r:id="rId4"/>
    <p:sldLayoutId id="2147506251" r:id="rId5"/>
    <p:sldLayoutId id="2147506252" r:id="rId6"/>
    <p:sldLayoutId id="2147506253" r:id="rId7"/>
    <p:sldLayoutId id="2147506254" r:id="rId8"/>
    <p:sldLayoutId id="2147506255" r:id="rId9"/>
    <p:sldLayoutId id="2147506256" r:id="rId10"/>
    <p:sldLayoutId id="2147506257" r:id="rId11"/>
    <p:sldLayoutId id="2147506258" r:id="rId12"/>
    <p:sldLayoutId id="2147506259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7C35999-1797-C56B-8E47-5F81184FE3A7}"/>
              </a:ext>
            </a:extLst>
          </p:cNvPr>
          <p:cNvSpPr txBox="1"/>
          <p:nvPr/>
        </p:nvSpPr>
        <p:spPr>
          <a:xfrm>
            <a:off x="251520" y="260648"/>
            <a:ext cx="2813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Supplementary Figure 2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F5590C6-561A-A29F-5289-3DB119AFF32E}"/>
              </a:ext>
            </a:extLst>
          </p:cNvPr>
          <p:cNvGrpSpPr/>
          <p:nvPr/>
        </p:nvGrpSpPr>
        <p:grpSpPr>
          <a:xfrm>
            <a:off x="792000" y="1601724"/>
            <a:ext cx="3654552" cy="3654552"/>
            <a:chOff x="792000" y="1601724"/>
            <a:chExt cx="3654552" cy="3654552"/>
          </a:xfrm>
        </p:grpSpPr>
        <p:pic>
          <p:nvPicPr>
            <p:cNvPr id="4" name="図 3">
              <a:extLst>
                <a:ext uri="{FF2B5EF4-FFF2-40B4-BE49-F238E27FC236}">
                  <a16:creationId xmlns:a16="http://schemas.microsoft.com/office/drawing/2014/main" id="{531081AB-9E60-C56C-D639-57DE1BC0430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92000" y="1601724"/>
              <a:ext cx="3654552" cy="3654552"/>
            </a:xfrm>
            <a:prstGeom prst="rect">
              <a:avLst/>
            </a:prstGeom>
          </p:spPr>
        </p:pic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2612B47C-AC82-7F9B-B58D-BB620AE0FF67}"/>
                </a:ext>
              </a:extLst>
            </p:cNvPr>
            <p:cNvSpPr txBox="1"/>
            <p:nvPr/>
          </p:nvSpPr>
          <p:spPr>
            <a:xfrm>
              <a:off x="1331640" y="1692000"/>
              <a:ext cx="1800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b="1" dirty="0">
                  <a:latin typeface="+mn-lt"/>
                </a:rPr>
                <a:t>　　　　</a:t>
              </a:r>
              <a:r>
                <a:rPr lang="ja-JP" altLang="en-US" sz="1600" dirty="0">
                  <a:latin typeface="+mn-lt"/>
                </a:rPr>
                <a:t>　　　　</a:t>
              </a:r>
              <a:r>
                <a:rPr kumimoji="1" lang="en-US" altLang="ja-JP" sz="1600" dirty="0">
                  <a:latin typeface="+mn-lt"/>
                </a:rPr>
                <a:t>(a-</a:t>
              </a:r>
              <a:r>
                <a:rPr kumimoji="1" lang="en-US" altLang="ja-JP" sz="1600" dirty="0" err="1">
                  <a:latin typeface="+mn-lt"/>
                </a:rPr>
                <a:t>i</a:t>
              </a:r>
              <a:r>
                <a:rPr kumimoji="1" lang="en-US" altLang="ja-JP" sz="1600" dirty="0">
                  <a:latin typeface="+mn-lt"/>
                </a:rPr>
                <a:t>)</a:t>
              </a:r>
              <a:endParaRPr kumimoji="1" lang="ja-JP" altLang="en-US" sz="1600" dirty="0">
                <a:latin typeface="+mn-lt"/>
              </a:endParaRPr>
            </a:p>
          </p:txBody>
        </p:sp>
      </p:grp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BE2200D4-B521-7B1C-3984-33DFE1B085CF}"/>
              </a:ext>
            </a:extLst>
          </p:cNvPr>
          <p:cNvGrpSpPr/>
          <p:nvPr/>
        </p:nvGrpSpPr>
        <p:grpSpPr>
          <a:xfrm>
            <a:off x="4697448" y="1601724"/>
            <a:ext cx="3654552" cy="3654552"/>
            <a:chOff x="4697448" y="1601724"/>
            <a:chExt cx="3654552" cy="3654552"/>
          </a:xfrm>
        </p:grpSpPr>
        <p:pic>
          <p:nvPicPr>
            <p:cNvPr id="6" name="図 5">
              <a:extLst>
                <a:ext uri="{FF2B5EF4-FFF2-40B4-BE49-F238E27FC236}">
                  <a16:creationId xmlns:a16="http://schemas.microsoft.com/office/drawing/2014/main" id="{C401348F-2829-9A47-EFE8-F7C5925ECC9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697448" y="1601724"/>
              <a:ext cx="3654552" cy="3654552"/>
            </a:xfrm>
            <a:prstGeom prst="rect">
              <a:avLst/>
            </a:prstGeom>
          </p:spPr>
        </p:pic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49ABC71-0AEA-0772-3AF8-17DD39651EB0}"/>
                </a:ext>
              </a:extLst>
            </p:cNvPr>
            <p:cNvSpPr txBox="1"/>
            <p:nvPr/>
          </p:nvSpPr>
          <p:spPr>
            <a:xfrm>
              <a:off x="5238000" y="1692000"/>
              <a:ext cx="1800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dirty="0">
                  <a:latin typeface="+mn-lt"/>
                </a:rPr>
                <a:t>　　　　　　　　</a:t>
              </a:r>
              <a:r>
                <a:rPr kumimoji="1" lang="en-US" altLang="ja-JP" sz="1600" dirty="0">
                  <a:latin typeface="+mn-lt"/>
                </a:rPr>
                <a:t>(a-ii)</a:t>
              </a:r>
              <a:endParaRPr kumimoji="1" lang="ja-JP" altLang="en-US" sz="1600" dirty="0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64644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E1E5B43-A349-E2BE-E080-713A854FCBBB}"/>
              </a:ext>
            </a:extLst>
          </p:cNvPr>
          <p:cNvGrpSpPr/>
          <p:nvPr/>
        </p:nvGrpSpPr>
        <p:grpSpPr>
          <a:xfrm>
            <a:off x="792000" y="1601724"/>
            <a:ext cx="3654552" cy="3654552"/>
            <a:chOff x="792000" y="1601724"/>
            <a:chExt cx="3654552" cy="3654552"/>
          </a:xfrm>
        </p:grpSpPr>
        <p:pic>
          <p:nvPicPr>
            <p:cNvPr id="3" name="図 2">
              <a:extLst>
                <a:ext uri="{FF2B5EF4-FFF2-40B4-BE49-F238E27FC236}">
                  <a16:creationId xmlns:a16="http://schemas.microsoft.com/office/drawing/2014/main" id="{D54208C9-020E-B104-A6FB-0F3BBEDCA0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92000" y="1601724"/>
              <a:ext cx="3654552" cy="3654552"/>
            </a:xfrm>
            <a:prstGeom prst="rect">
              <a:avLst/>
            </a:prstGeom>
          </p:spPr>
        </p:pic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13E3444-5AE9-2323-42D1-24A823E115E4}"/>
                </a:ext>
              </a:extLst>
            </p:cNvPr>
            <p:cNvSpPr txBox="1"/>
            <p:nvPr/>
          </p:nvSpPr>
          <p:spPr>
            <a:xfrm>
              <a:off x="1331640" y="1692000"/>
              <a:ext cx="1800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dirty="0">
                  <a:latin typeface="+mn-lt"/>
                </a:rPr>
                <a:t>　　　　　　　　</a:t>
              </a:r>
              <a:r>
                <a:rPr kumimoji="1" lang="en-US" altLang="ja-JP" sz="1600" dirty="0">
                  <a:latin typeface="+mn-lt"/>
                </a:rPr>
                <a:t>(b-</a:t>
              </a:r>
              <a:r>
                <a:rPr kumimoji="1" lang="en-US" altLang="ja-JP" sz="1600" dirty="0" err="1">
                  <a:latin typeface="+mn-lt"/>
                </a:rPr>
                <a:t>i</a:t>
              </a:r>
              <a:r>
                <a:rPr kumimoji="1" lang="en-US" altLang="ja-JP" sz="1600" dirty="0">
                  <a:latin typeface="+mn-lt"/>
                </a:rPr>
                <a:t>)</a:t>
              </a:r>
              <a:endParaRPr kumimoji="1" lang="ja-JP" altLang="en-US" sz="1600" dirty="0">
                <a:latin typeface="+mn-lt"/>
              </a:endParaRPr>
            </a:p>
          </p:txBody>
        </p:sp>
      </p:grp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5CAB0A34-C665-266D-B25B-CD408E129FFE}"/>
              </a:ext>
            </a:extLst>
          </p:cNvPr>
          <p:cNvGrpSpPr/>
          <p:nvPr/>
        </p:nvGrpSpPr>
        <p:grpSpPr>
          <a:xfrm>
            <a:off x="4697450" y="1601724"/>
            <a:ext cx="3654552" cy="3654552"/>
            <a:chOff x="4697450" y="1601724"/>
            <a:chExt cx="3654552" cy="3654552"/>
          </a:xfrm>
        </p:grpSpPr>
        <p:pic>
          <p:nvPicPr>
            <p:cNvPr id="5" name="図 4">
              <a:extLst>
                <a:ext uri="{FF2B5EF4-FFF2-40B4-BE49-F238E27FC236}">
                  <a16:creationId xmlns:a16="http://schemas.microsoft.com/office/drawing/2014/main" id="{E4D2BA29-5577-FAAF-43B2-8C95AACA611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697450" y="1601724"/>
              <a:ext cx="3654552" cy="3654552"/>
            </a:xfrm>
            <a:prstGeom prst="rect">
              <a:avLst/>
            </a:prstGeom>
          </p:spPr>
        </p:pic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26B75A27-F407-A363-9CA5-B5C7847931C7}"/>
                </a:ext>
              </a:extLst>
            </p:cNvPr>
            <p:cNvSpPr txBox="1"/>
            <p:nvPr/>
          </p:nvSpPr>
          <p:spPr>
            <a:xfrm>
              <a:off x="5238000" y="1692000"/>
              <a:ext cx="1800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dirty="0">
                  <a:latin typeface="+mn-lt"/>
                </a:rPr>
                <a:t>　　　　　　　　</a:t>
              </a:r>
              <a:r>
                <a:rPr kumimoji="1" lang="en-US" altLang="ja-JP" sz="1600" dirty="0">
                  <a:latin typeface="+mn-lt"/>
                </a:rPr>
                <a:t>(b-ii)</a:t>
              </a:r>
              <a:endParaRPr kumimoji="1" lang="ja-JP" altLang="en-US" sz="1600" dirty="0">
                <a:latin typeface="+mn-lt"/>
              </a:endParaRPr>
            </a:p>
          </p:txBody>
        </p:sp>
      </p:grp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5DE5A27-8F78-FA89-B849-390599834099}"/>
              </a:ext>
            </a:extLst>
          </p:cNvPr>
          <p:cNvSpPr txBox="1"/>
          <p:nvPr/>
        </p:nvSpPr>
        <p:spPr>
          <a:xfrm>
            <a:off x="251520" y="260648"/>
            <a:ext cx="2813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Supplementary Figure 2</a:t>
            </a:r>
          </a:p>
        </p:txBody>
      </p:sp>
    </p:spTree>
    <p:extLst>
      <p:ext uri="{BB962C8B-B14F-4D97-AF65-F5344CB8AC3E}">
        <p14:creationId xmlns:p14="http://schemas.microsoft.com/office/powerpoint/2010/main" val="2323709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25E3A44-1506-6856-B0E7-E63D3D0CE6E4}"/>
              </a:ext>
            </a:extLst>
          </p:cNvPr>
          <p:cNvGrpSpPr/>
          <p:nvPr/>
        </p:nvGrpSpPr>
        <p:grpSpPr>
          <a:xfrm>
            <a:off x="792000" y="1601724"/>
            <a:ext cx="3654552" cy="3654552"/>
            <a:chOff x="792000" y="1601724"/>
            <a:chExt cx="3654552" cy="3654552"/>
          </a:xfrm>
        </p:grpSpPr>
        <p:pic>
          <p:nvPicPr>
            <p:cNvPr id="3" name="図 2">
              <a:extLst>
                <a:ext uri="{FF2B5EF4-FFF2-40B4-BE49-F238E27FC236}">
                  <a16:creationId xmlns:a16="http://schemas.microsoft.com/office/drawing/2014/main" id="{6259F524-4636-0C1D-826F-60B6CDD9EC6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92000" y="1601724"/>
              <a:ext cx="3654552" cy="3654552"/>
            </a:xfrm>
            <a:prstGeom prst="rect">
              <a:avLst/>
            </a:prstGeom>
          </p:spPr>
        </p:pic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5FB95D6-9DDD-2E4D-C0BD-340AC9639B75}"/>
                </a:ext>
              </a:extLst>
            </p:cNvPr>
            <p:cNvSpPr txBox="1"/>
            <p:nvPr/>
          </p:nvSpPr>
          <p:spPr>
            <a:xfrm>
              <a:off x="1331640" y="1692000"/>
              <a:ext cx="1800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dirty="0">
                  <a:latin typeface="+mn-lt"/>
                </a:rPr>
                <a:t>　　　　　　　　</a:t>
              </a:r>
              <a:r>
                <a:rPr kumimoji="1" lang="en-US" altLang="ja-JP" sz="1600" dirty="0">
                  <a:latin typeface="+mn-lt"/>
                </a:rPr>
                <a:t>(c-</a:t>
              </a:r>
              <a:r>
                <a:rPr kumimoji="1" lang="en-US" altLang="ja-JP" sz="1600" dirty="0" err="1">
                  <a:latin typeface="+mn-lt"/>
                </a:rPr>
                <a:t>i</a:t>
              </a:r>
              <a:r>
                <a:rPr kumimoji="1" lang="en-US" altLang="ja-JP" sz="1600" dirty="0">
                  <a:latin typeface="+mn-lt"/>
                </a:rPr>
                <a:t>)</a:t>
              </a:r>
              <a:endParaRPr kumimoji="1" lang="ja-JP" altLang="en-US" sz="1600" dirty="0">
                <a:latin typeface="+mn-lt"/>
              </a:endParaRPr>
            </a:p>
          </p:txBody>
        </p:sp>
      </p:grp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EC07A9EE-CF92-6717-33DB-E9D519E2D36B}"/>
              </a:ext>
            </a:extLst>
          </p:cNvPr>
          <p:cNvGrpSpPr/>
          <p:nvPr/>
        </p:nvGrpSpPr>
        <p:grpSpPr>
          <a:xfrm>
            <a:off x="4697450" y="1601724"/>
            <a:ext cx="3654552" cy="3654552"/>
            <a:chOff x="4697450" y="1601724"/>
            <a:chExt cx="3654552" cy="3654552"/>
          </a:xfrm>
        </p:grpSpPr>
        <p:pic>
          <p:nvPicPr>
            <p:cNvPr id="5" name="図 4">
              <a:extLst>
                <a:ext uri="{FF2B5EF4-FFF2-40B4-BE49-F238E27FC236}">
                  <a16:creationId xmlns:a16="http://schemas.microsoft.com/office/drawing/2014/main" id="{69004E03-C179-0AC8-A882-F70D59286C7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697450" y="1601724"/>
              <a:ext cx="3654552" cy="3654552"/>
            </a:xfrm>
            <a:prstGeom prst="rect">
              <a:avLst/>
            </a:prstGeom>
          </p:spPr>
        </p:pic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B51C5217-DCF8-9EB7-FFA2-6A675C42E379}"/>
                </a:ext>
              </a:extLst>
            </p:cNvPr>
            <p:cNvSpPr txBox="1"/>
            <p:nvPr/>
          </p:nvSpPr>
          <p:spPr>
            <a:xfrm>
              <a:off x="5238000" y="1692000"/>
              <a:ext cx="1800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dirty="0">
                  <a:latin typeface="+mn-lt"/>
                </a:rPr>
                <a:t>　　　　　　　　</a:t>
              </a:r>
              <a:r>
                <a:rPr kumimoji="1" lang="en-US" altLang="ja-JP" sz="1600" dirty="0">
                  <a:latin typeface="+mn-lt"/>
                </a:rPr>
                <a:t>(c-ii)</a:t>
              </a:r>
              <a:endParaRPr kumimoji="1" lang="ja-JP" altLang="en-US" sz="1600" dirty="0">
                <a:latin typeface="+mn-lt"/>
              </a:endParaRPr>
            </a:p>
          </p:txBody>
        </p:sp>
      </p:grp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95316ED-6463-A350-9636-9C1F069D2456}"/>
              </a:ext>
            </a:extLst>
          </p:cNvPr>
          <p:cNvSpPr txBox="1"/>
          <p:nvPr/>
        </p:nvSpPr>
        <p:spPr>
          <a:xfrm>
            <a:off x="251520" y="260648"/>
            <a:ext cx="2813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Supplementary Figure 2</a:t>
            </a:r>
          </a:p>
        </p:txBody>
      </p:sp>
    </p:spTree>
    <p:extLst>
      <p:ext uri="{BB962C8B-B14F-4D97-AF65-F5344CB8AC3E}">
        <p14:creationId xmlns:p14="http://schemas.microsoft.com/office/powerpoint/2010/main" val="332469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6ED94810-42C6-5BA9-13E6-16182CE3C988}"/>
              </a:ext>
            </a:extLst>
          </p:cNvPr>
          <p:cNvGrpSpPr/>
          <p:nvPr/>
        </p:nvGrpSpPr>
        <p:grpSpPr>
          <a:xfrm>
            <a:off x="792000" y="1601724"/>
            <a:ext cx="3654552" cy="3654552"/>
            <a:chOff x="792000" y="1601724"/>
            <a:chExt cx="3654552" cy="3654552"/>
          </a:xfrm>
        </p:grpSpPr>
        <p:pic>
          <p:nvPicPr>
            <p:cNvPr id="3" name="図 2">
              <a:extLst>
                <a:ext uri="{FF2B5EF4-FFF2-40B4-BE49-F238E27FC236}">
                  <a16:creationId xmlns:a16="http://schemas.microsoft.com/office/drawing/2014/main" id="{ABEBD652-18D3-B505-86D9-843CECFDCE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92000" y="1601724"/>
              <a:ext cx="3654552" cy="3654552"/>
            </a:xfrm>
            <a:prstGeom prst="rect">
              <a:avLst/>
            </a:prstGeom>
          </p:spPr>
        </p:pic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F60D52D-58DA-0310-9FC9-BBD458E70B98}"/>
                </a:ext>
              </a:extLst>
            </p:cNvPr>
            <p:cNvSpPr txBox="1"/>
            <p:nvPr/>
          </p:nvSpPr>
          <p:spPr>
            <a:xfrm>
              <a:off x="1331640" y="1692000"/>
              <a:ext cx="1800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dirty="0">
                  <a:latin typeface="+mn-lt"/>
                </a:rPr>
                <a:t>　　　　　　　　</a:t>
              </a:r>
              <a:r>
                <a:rPr kumimoji="1" lang="en-US" altLang="ja-JP" sz="1600" dirty="0">
                  <a:latin typeface="+mn-lt"/>
                </a:rPr>
                <a:t>(d-</a:t>
              </a:r>
              <a:r>
                <a:rPr kumimoji="1" lang="en-US" altLang="ja-JP" sz="1600" dirty="0" err="1">
                  <a:latin typeface="+mn-lt"/>
                </a:rPr>
                <a:t>i</a:t>
              </a:r>
              <a:r>
                <a:rPr kumimoji="1" lang="en-US" altLang="ja-JP" sz="1600" dirty="0">
                  <a:latin typeface="+mn-lt"/>
                </a:rPr>
                <a:t>)</a:t>
              </a:r>
              <a:endParaRPr kumimoji="1" lang="ja-JP" altLang="en-US" sz="1600" dirty="0">
                <a:latin typeface="+mn-lt"/>
              </a:endParaRPr>
            </a:p>
          </p:txBody>
        </p:sp>
      </p:grp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6FFBAAEF-03A3-D5DB-EBBB-4271B3D21B25}"/>
              </a:ext>
            </a:extLst>
          </p:cNvPr>
          <p:cNvGrpSpPr/>
          <p:nvPr/>
        </p:nvGrpSpPr>
        <p:grpSpPr>
          <a:xfrm>
            <a:off x="4697448" y="1601724"/>
            <a:ext cx="3654552" cy="3654552"/>
            <a:chOff x="4697448" y="1601724"/>
            <a:chExt cx="3654552" cy="3654552"/>
          </a:xfrm>
        </p:grpSpPr>
        <p:pic>
          <p:nvPicPr>
            <p:cNvPr id="5" name="図 4">
              <a:extLst>
                <a:ext uri="{FF2B5EF4-FFF2-40B4-BE49-F238E27FC236}">
                  <a16:creationId xmlns:a16="http://schemas.microsoft.com/office/drawing/2014/main" id="{C9300A6A-EC14-F9A2-5375-DB5716F9975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697448" y="1601724"/>
              <a:ext cx="3654552" cy="3654552"/>
            </a:xfrm>
            <a:prstGeom prst="rect">
              <a:avLst/>
            </a:prstGeom>
          </p:spPr>
        </p:pic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20F644D0-E235-DDBC-8F27-AFE933291B4A}"/>
                </a:ext>
              </a:extLst>
            </p:cNvPr>
            <p:cNvSpPr txBox="1"/>
            <p:nvPr/>
          </p:nvSpPr>
          <p:spPr>
            <a:xfrm>
              <a:off x="5238000" y="1692000"/>
              <a:ext cx="1800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dirty="0">
                  <a:latin typeface="+mn-lt"/>
                </a:rPr>
                <a:t>　　　　　　　　</a:t>
              </a:r>
              <a:r>
                <a:rPr kumimoji="1" lang="en-US" altLang="ja-JP" sz="1600" dirty="0">
                  <a:latin typeface="+mn-lt"/>
                </a:rPr>
                <a:t>(d-ii)</a:t>
              </a:r>
              <a:endParaRPr kumimoji="1" lang="ja-JP" altLang="en-US" sz="1600" dirty="0">
                <a:latin typeface="+mn-lt"/>
              </a:endParaRPr>
            </a:p>
          </p:txBody>
        </p:sp>
      </p:grp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A225AA9-2CB2-7D7E-2706-CF2A339CE09A}"/>
              </a:ext>
            </a:extLst>
          </p:cNvPr>
          <p:cNvSpPr txBox="1"/>
          <p:nvPr/>
        </p:nvSpPr>
        <p:spPr>
          <a:xfrm>
            <a:off x="251520" y="260648"/>
            <a:ext cx="2813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Supplementary Figure 2</a:t>
            </a:r>
          </a:p>
        </p:txBody>
      </p:sp>
    </p:spTree>
    <p:extLst>
      <p:ext uri="{BB962C8B-B14F-4D97-AF65-F5344CB8AC3E}">
        <p14:creationId xmlns:p14="http://schemas.microsoft.com/office/powerpoint/2010/main" val="302234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BAD8680-8769-8611-E847-586D650D9EC1}"/>
              </a:ext>
            </a:extLst>
          </p:cNvPr>
          <p:cNvGrpSpPr/>
          <p:nvPr/>
        </p:nvGrpSpPr>
        <p:grpSpPr>
          <a:xfrm>
            <a:off x="792000" y="1601724"/>
            <a:ext cx="3654552" cy="3654552"/>
            <a:chOff x="792000" y="1601724"/>
            <a:chExt cx="3654552" cy="3654552"/>
          </a:xfrm>
        </p:grpSpPr>
        <p:pic>
          <p:nvPicPr>
            <p:cNvPr id="3" name="図 2">
              <a:extLst>
                <a:ext uri="{FF2B5EF4-FFF2-40B4-BE49-F238E27FC236}">
                  <a16:creationId xmlns:a16="http://schemas.microsoft.com/office/drawing/2014/main" id="{1E39D96A-0241-63FF-993E-6082AC44E79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92000" y="1601724"/>
              <a:ext cx="3654552" cy="3654552"/>
            </a:xfrm>
            <a:prstGeom prst="rect">
              <a:avLst/>
            </a:prstGeom>
          </p:spPr>
        </p:pic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D691AAC-36B6-3F19-5900-E25CF4736126}"/>
                </a:ext>
              </a:extLst>
            </p:cNvPr>
            <p:cNvSpPr txBox="1"/>
            <p:nvPr/>
          </p:nvSpPr>
          <p:spPr>
            <a:xfrm>
              <a:off x="1331640" y="1692000"/>
              <a:ext cx="1800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dirty="0">
                  <a:latin typeface="+mn-lt"/>
                </a:rPr>
                <a:t>　　　　　　　　</a:t>
              </a:r>
              <a:r>
                <a:rPr kumimoji="1" lang="en-US" altLang="ja-JP" sz="1600" dirty="0">
                  <a:latin typeface="+mn-lt"/>
                </a:rPr>
                <a:t>(e-</a:t>
              </a:r>
              <a:r>
                <a:rPr kumimoji="1" lang="en-US" altLang="ja-JP" sz="1600" dirty="0" err="1">
                  <a:latin typeface="+mn-lt"/>
                </a:rPr>
                <a:t>i</a:t>
              </a:r>
              <a:r>
                <a:rPr kumimoji="1" lang="en-US" altLang="ja-JP" sz="1600" dirty="0">
                  <a:latin typeface="+mn-lt"/>
                </a:rPr>
                <a:t>)</a:t>
              </a:r>
              <a:endParaRPr kumimoji="1" lang="ja-JP" altLang="en-US" sz="1600" dirty="0">
                <a:latin typeface="+mn-lt"/>
              </a:endParaRPr>
            </a:p>
          </p:txBody>
        </p:sp>
      </p:grp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CA29176F-F98B-1BE2-1ED5-15322FF6410F}"/>
              </a:ext>
            </a:extLst>
          </p:cNvPr>
          <p:cNvGrpSpPr/>
          <p:nvPr/>
        </p:nvGrpSpPr>
        <p:grpSpPr>
          <a:xfrm>
            <a:off x="4697450" y="1601724"/>
            <a:ext cx="3654552" cy="3654552"/>
            <a:chOff x="4697450" y="1601724"/>
            <a:chExt cx="3654552" cy="3654552"/>
          </a:xfrm>
        </p:grpSpPr>
        <p:pic>
          <p:nvPicPr>
            <p:cNvPr id="5" name="図 4">
              <a:extLst>
                <a:ext uri="{FF2B5EF4-FFF2-40B4-BE49-F238E27FC236}">
                  <a16:creationId xmlns:a16="http://schemas.microsoft.com/office/drawing/2014/main" id="{FE55DBE2-B49D-089A-1EAF-55F9DC725F9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697450" y="1601724"/>
              <a:ext cx="3654552" cy="3654552"/>
            </a:xfrm>
            <a:prstGeom prst="rect">
              <a:avLst/>
            </a:prstGeom>
          </p:spPr>
        </p:pic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A82B7010-9A2B-F67E-1DB4-CE28AEA52D12}"/>
                </a:ext>
              </a:extLst>
            </p:cNvPr>
            <p:cNvSpPr txBox="1"/>
            <p:nvPr/>
          </p:nvSpPr>
          <p:spPr>
            <a:xfrm>
              <a:off x="5238000" y="1692000"/>
              <a:ext cx="1800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dirty="0">
                  <a:latin typeface="+mn-lt"/>
                </a:rPr>
                <a:t>　　　　　　　　</a:t>
              </a:r>
              <a:r>
                <a:rPr kumimoji="1" lang="en-US" altLang="ja-JP" sz="1600" dirty="0">
                  <a:latin typeface="+mn-lt"/>
                </a:rPr>
                <a:t>(e-ii)</a:t>
              </a:r>
              <a:endParaRPr kumimoji="1" lang="ja-JP" altLang="en-US" sz="1600" dirty="0">
                <a:latin typeface="+mn-lt"/>
              </a:endParaRPr>
            </a:p>
          </p:txBody>
        </p:sp>
      </p:grp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2A85984-B40A-D528-686E-189CD2D00296}"/>
              </a:ext>
            </a:extLst>
          </p:cNvPr>
          <p:cNvSpPr txBox="1"/>
          <p:nvPr/>
        </p:nvSpPr>
        <p:spPr>
          <a:xfrm>
            <a:off x="251520" y="260648"/>
            <a:ext cx="2813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Supplementary Figure 2</a:t>
            </a:r>
          </a:p>
        </p:txBody>
      </p:sp>
    </p:spTree>
    <p:extLst>
      <p:ext uri="{BB962C8B-B14F-4D97-AF65-F5344CB8AC3E}">
        <p14:creationId xmlns:p14="http://schemas.microsoft.com/office/powerpoint/2010/main" val="2238104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E165B4F-B32C-F389-6EBF-7963487B1E82}"/>
              </a:ext>
            </a:extLst>
          </p:cNvPr>
          <p:cNvGrpSpPr/>
          <p:nvPr/>
        </p:nvGrpSpPr>
        <p:grpSpPr>
          <a:xfrm>
            <a:off x="792000" y="1601724"/>
            <a:ext cx="3654552" cy="3654552"/>
            <a:chOff x="792000" y="1601724"/>
            <a:chExt cx="3654552" cy="3654552"/>
          </a:xfrm>
        </p:grpSpPr>
        <p:pic>
          <p:nvPicPr>
            <p:cNvPr id="3" name="図 2">
              <a:extLst>
                <a:ext uri="{FF2B5EF4-FFF2-40B4-BE49-F238E27FC236}">
                  <a16:creationId xmlns:a16="http://schemas.microsoft.com/office/drawing/2014/main" id="{57664D8B-F65E-5C89-D7AC-A2E0868E4F9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92000" y="1601724"/>
              <a:ext cx="3654552" cy="3654552"/>
            </a:xfrm>
            <a:prstGeom prst="rect">
              <a:avLst/>
            </a:prstGeom>
          </p:spPr>
        </p:pic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CC0684D-8705-07AC-D7E5-26A9C5BA165A}"/>
                </a:ext>
              </a:extLst>
            </p:cNvPr>
            <p:cNvSpPr txBox="1"/>
            <p:nvPr/>
          </p:nvSpPr>
          <p:spPr>
            <a:xfrm>
              <a:off x="1331640" y="1692000"/>
              <a:ext cx="1800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dirty="0">
                  <a:latin typeface="+mn-lt"/>
                </a:rPr>
                <a:t>　　　　　　　　</a:t>
              </a:r>
              <a:r>
                <a:rPr kumimoji="1" lang="en-US" altLang="ja-JP" sz="1600" dirty="0">
                  <a:latin typeface="+mn-lt"/>
                </a:rPr>
                <a:t>(f-</a:t>
              </a:r>
              <a:r>
                <a:rPr kumimoji="1" lang="en-US" altLang="ja-JP" sz="1600" dirty="0" err="1">
                  <a:latin typeface="+mn-lt"/>
                </a:rPr>
                <a:t>i</a:t>
              </a:r>
              <a:r>
                <a:rPr kumimoji="1" lang="en-US" altLang="ja-JP" sz="1600" dirty="0">
                  <a:latin typeface="+mn-lt"/>
                </a:rPr>
                <a:t>)</a:t>
              </a:r>
              <a:endParaRPr kumimoji="1" lang="ja-JP" altLang="en-US" sz="1600" dirty="0">
                <a:latin typeface="+mn-lt"/>
              </a:endParaRPr>
            </a:p>
          </p:txBody>
        </p:sp>
      </p:grp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F0469494-F762-E756-805F-1817614D061F}"/>
              </a:ext>
            </a:extLst>
          </p:cNvPr>
          <p:cNvGrpSpPr/>
          <p:nvPr/>
        </p:nvGrpSpPr>
        <p:grpSpPr>
          <a:xfrm>
            <a:off x="4697450" y="1601683"/>
            <a:ext cx="3654552" cy="3654552"/>
            <a:chOff x="4697450" y="1601683"/>
            <a:chExt cx="3654552" cy="3654552"/>
          </a:xfrm>
        </p:grpSpPr>
        <p:pic>
          <p:nvPicPr>
            <p:cNvPr id="5" name="図 4">
              <a:extLst>
                <a:ext uri="{FF2B5EF4-FFF2-40B4-BE49-F238E27FC236}">
                  <a16:creationId xmlns:a16="http://schemas.microsoft.com/office/drawing/2014/main" id="{68A56143-2A31-4E2A-AB5C-9F352565CE3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697450" y="1601683"/>
              <a:ext cx="3654552" cy="3654552"/>
            </a:xfrm>
            <a:prstGeom prst="rect">
              <a:avLst/>
            </a:prstGeom>
          </p:spPr>
        </p:pic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2D7210D0-B189-8C36-830C-5FC5090D6604}"/>
                </a:ext>
              </a:extLst>
            </p:cNvPr>
            <p:cNvSpPr txBox="1"/>
            <p:nvPr/>
          </p:nvSpPr>
          <p:spPr>
            <a:xfrm>
              <a:off x="5238000" y="1692000"/>
              <a:ext cx="1800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dirty="0">
                  <a:latin typeface="+mn-lt"/>
                </a:rPr>
                <a:t>　　　　　　　　</a:t>
              </a:r>
              <a:r>
                <a:rPr kumimoji="1" lang="en-US" altLang="ja-JP" sz="1600" dirty="0">
                  <a:latin typeface="+mn-lt"/>
                </a:rPr>
                <a:t>(f-ii)</a:t>
              </a:r>
              <a:endParaRPr kumimoji="1" lang="ja-JP" altLang="en-US" sz="1600" dirty="0">
                <a:latin typeface="+mn-lt"/>
              </a:endParaRPr>
            </a:p>
          </p:txBody>
        </p:sp>
      </p:grp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4C1ECF7-AE83-EDC2-F540-D9AB8053A7D4}"/>
              </a:ext>
            </a:extLst>
          </p:cNvPr>
          <p:cNvSpPr txBox="1"/>
          <p:nvPr/>
        </p:nvSpPr>
        <p:spPr>
          <a:xfrm>
            <a:off x="251520" y="260648"/>
            <a:ext cx="2813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Supplementary Figure 2</a:t>
            </a:r>
          </a:p>
        </p:txBody>
      </p:sp>
    </p:spTree>
    <p:extLst>
      <p:ext uri="{BB962C8B-B14F-4D97-AF65-F5344CB8AC3E}">
        <p14:creationId xmlns:p14="http://schemas.microsoft.com/office/powerpoint/2010/main" val="1102363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16BDBA2D-0D53-8ADE-13C2-7F22CD0EA34B}"/>
              </a:ext>
            </a:extLst>
          </p:cNvPr>
          <p:cNvGrpSpPr/>
          <p:nvPr/>
        </p:nvGrpSpPr>
        <p:grpSpPr>
          <a:xfrm>
            <a:off x="792000" y="1601724"/>
            <a:ext cx="3654552" cy="3654552"/>
            <a:chOff x="792000" y="1601724"/>
            <a:chExt cx="3654552" cy="3654552"/>
          </a:xfrm>
        </p:grpSpPr>
        <p:pic>
          <p:nvPicPr>
            <p:cNvPr id="3" name="図 2">
              <a:extLst>
                <a:ext uri="{FF2B5EF4-FFF2-40B4-BE49-F238E27FC236}">
                  <a16:creationId xmlns:a16="http://schemas.microsoft.com/office/drawing/2014/main" id="{8E85FAFC-4410-CE07-2F00-019F22BA6C9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92000" y="1601724"/>
              <a:ext cx="3654552" cy="3654552"/>
            </a:xfrm>
            <a:prstGeom prst="rect">
              <a:avLst/>
            </a:prstGeom>
          </p:spPr>
        </p:pic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023055E-53F6-614E-F6A6-E7B228F99EF4}"/>
                </a:ext>
              </a:extLst>
            </p:cNvPr>
            <p:cNvSpPr txBox="1"/>
            <p:nvPr/>
          </p:nvSpPr>
          <p:spPr>
            <a:xfrm>
              <a:off x="1331640" y="1692000"/>
              <a:ext cx="1800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dirty="0">
                  <a:latin typeface="+mn-lt"/>
                </a:rPr>
                <a:t>　　　　　　　　</a:t>
              </a:r>
              <a:r>
                <a:rPr kumimoji="1" lang="en-US" altLang="ja-JP" sz="1600" dirty="0">
                  <a:latin typeface="+mn-lt"/>
                </a:rPr>
                <a:t>(g-</a:t>
              </a:r>
              <a:r>
                <a:rPr kumimoji="1" lang="en-US" altLang="ja-JP" sz="1600" dirty="0" err="1">
                  <a:latin typeface="+mn-lt"/>
                </a:rPr>
                <a:t>i</a:t>
              </a:r>
              <a:r>
                <a:rPr kumimoji="1" lang="en-US" altLang="ja-JP" sz="1600" dirty="0">
                  <a:latin typeface="+mn-lt"/>
                </a:rPr>
                <a:t>)</a:t>
              </a:r>
              <a:endParaRPr kumimoji="1" lang="ja-JP" altLang="en-US" sz="1600" dirty="0">
                <a:latin typeface="+mn-lt"/>
              </a:endParaRPr>
            </a:p>
          </p:txBody>
        </p:sp>
      </p:grp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F9B7BB2B-97BC-9349-6A75-BAAF26E3CE93}"/>
              </a:ext>
            </a:extLst>
          </p:cNvPr>
          <p:cNvGrpSpPr/>
          <p:nvPr/>
        </p:nvGrpSpPr>
        <p:grpSpPr>
          <a:xfrm>
            <a:off x="4697450" y="1601724"/>
            <a:ext cx="3654552" cy="3654552"/>
            <a:chOff x="4697450" y="1601724"/>
            <a:chExt cx="3654552" cy="3654552"/>
          </a:xfrm>
        </p:grpSpPr>
        <p:pic>
          <p:nvPicPr>
            <p:cNvPr id="5" name="図 4">
              <a:extLst>
                <a:ext uri="{FF2B5EF4-FFF2-40B4-BE49-F238E27FC236}">
                  <a16:creationId xmlns:a16="http://schemas.microsoft.com/office/drawing/2014/main" id="{33310F3A-A90E-89FE-465C-64B74EE599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697450" y="1601724"/>
              <a:ext cx="3654552" cy="3654552"/>
            </a:xfrm>
            <a:prstGeom prst="rect">
              <a:avLst/>
            </a:prstGeom>
          </p:spPr>
        </p:pic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AA777786-A04E-E3E7-19CA-67F21B11D22F}"/>
                </a:ext>
              </a:extLst>
            </p:cNvPr>
            <p:cNvSpPr txBox="1"/>
            <p:nvPr/>
          </p:nvSpPr>
          <p:spPr>
            <a:xfrm>
              <a:off x="5238000" y="1692000"/>
              <a:ext cx="1800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dirty="0">
                  <a:latin typeface="+mn-lt"/>
                </a:rPr>
                <a:t>　　　　　　　　</a:t>
              </a:r>
              <a:r>
                <a:rPr kumimoji="1" lang="en-US" altLang="ja-JP" sz="1600" dirty="0">
                  <a:latin typeface="+mn-lt"/>
                </a:rPr>
                <a:t>(g-ii)</a:t>
              </a:r>
              <a:endParaRPr kumimoji="1" lang="ja-JP" altLang="en-US" sz="1600" dirty="0">
                <a:latin typeface="+mn-lt"/>
              </a:endParaRPr>
            </a:p>
          </p:txBody>
        </p:sp>
      </p:grp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F01D95D-EE05-FE23-3F11-EA80D32C4BA7}"/>
              </a:ext>
            </a:extLst>
          </p:cNvPr>
          <p:cNvSpPr txBox="1"/>
          <p:nvPr/>
        </p:nvSpPr>
        <p:spPr>
          <a:xfrm>
            <a:off x="251520" y="260648"/>
            <a:ext cx="2813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Supplementary Figure 2</a:t>
            </a:r>
          </a:p>
        </p:txBody>
      </p:sp>
    </p:spTree>
    <p:extLst>
      <p:ext uri="{BB962C8B-B14F-4D97-AF65-F5344CB8AC3E}">
        <p14:creationId xmlns:p14="http://schemas.microsoft.com/office/powerpoint/2010/main" val="32697337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4F23967-39E4-C14D-E2EA-CD353F62D6FC}"/>
              </a:ext>
            </a:extLst>
          </p:cNvPr>
          <p:cNvGrpSpPr/>
          <p:nvPr/>
        </p:nvGrpSpPr>
        <p:grpSpPr>
          <a:xfrm>
            <a:off x="792000" y="1601724"/>
            <a:ext cx="3654552" cy="3654552"/>
            <a:chOff x="792000" y="1601724"/>
            <a:chExt cx="3654552" cy="3654552"/>
          </a:xfrm>
        </p:grpSpPr>
        <p:pic>
          <p:nvPicPr>
            <p:cNvPr id="3" name="図 2">
              <a:extLst>
                <a:ext uri="{FF2B5EF4-FFF2-40B4-BE49-F238E27FC236}">
                  <a16:creationId xmlns:a16="http://schemas.microsoft.com/office/drawing/2014/main" id="{63BB2D55-B327-14C0-F4C6-F4086E9202D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92000" y="1601724"/>
              <a:ext cx="3654552" cy="3654552"/>
            </a:xfrm>
            <a:prstGeom prst="rect">
              <a:avLst/>
            </a:prstGeom>
          </p:spPr>
        </p:pic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11D97D3-EF9D-B670-0A0C-FDC360D0F034}"/>
                </a:ext>
              </a:extLst>
            </p:cNvPr>
            <p:cNvSpPr txBox="1"/>
            <p:nvPr/>
          </p:nvSpPr>
          <p:spPr>
            <a:xfrm>
              <a:off x="1331640" y="1692000"/>
              <a:ext cx="1800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dirty="0">
                  <a:latin typeface="+mn-lt"/>
                </a:rPr>
                <a:t>　　　　　　　　</a:t>
              </a:r>
              <a:r>
                <a:rPr kumimoji="1" lang="en-US" altLang="ja-JP" sz="1600" dirty="0">
                  <a:latin typeface="+mn-lt"/>
                </a:rPr>
                <a:t>(h-</a:t>
              </a:r>
              <a:r>
                <a:rPr kumimoji="1" lang="en-US" altLang="ja-JP" sz="1600" dirty="0" err="1">
                  <a:latin typeface="+mn-lt"/>
                </a:rPr>
                <a:t>i</a:t>
              </a:r>
              <a:r>
                <a:rPr kumimoji="1" lang="en-US" altLang="ja-JP" sz="1600" dirty="0">
                  <a:latin typeface="+mn-lt"/>
                </a:rPr>
                <a:t>)</a:t>
              </a:r>
              <a:endParaRPr kumimoji="1" lang="ja-JP" altLang="en-US" sz="1600" dirty="0">
                <a:latin typeface="+mn-lt"/>
              </a:endParaRPr>
            </a:p>
          </p:txBody>
        </p:sp>
      </p:grp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D5F94C2D-56B9-2C44-E992-48DAAFE08159}"/>
              </a:ext>
            </a:extLst>
          </p:cNvPr>
          <p:cNvGrpSpPr/>
          <p:nvPr/>
        </p:nvGrpSpPr>
        <p:grpSpPr>
          <a:xfrm>
            <a:off x="4697448" y="1601724"/>
            <a:ext cx="3654552" cy="3654552"/>
            <a:chOff x="4697448" y="1601724"/>
            <a:chExt cx="3654552" cy="3654552"/>
          </a:xfrm>
        </p:grpSpPr>
        <p:pic>
          <p:nvPicPr>
            <p:cNvPr id="5" name="図 4">
              <a:extLst>
                <a:ext uri="{FF2B5EF4-FFF2-40B4-BE49-F238E27FC236}">
                  <a16:creationId xmlns:a16="http://schemas.microsoft.com/office/drawing/2014/main" id="{94DCD430-6B2C-3DDB-1E7E-A4EEFE037F3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697448" y="1601724"/>
              <a:ext cx="3654552" cy="3654552"/>
            </a:xfrm>
            <a:prstGeom prst="rect">
              <a:avLst/>
            </a:prstGeom>
          </p:spPr>
        </p:pic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15BCEA3B-5251-E795-DF39-074892F71786}"/>
                </a:ext>
              </a:extLst>
            </p:cNvPr>
            <p:cNvSpPr txBox="1"/>
            <p:nvPr/>
          </p:nvSpPr>
          <p:spPr>
            <a:xfrm>
              <a:off x="5238000" y="1692000"/>
              <a:ext cx="1800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dirty="0">
                  <a:latin typeface="+mn-lt"/>
                </a:rPr>
                <a:t>　　　　　　　　</a:t>
              </a:r>
              <a:r>
                <a:rPr kumimoji="1" lang="en-US" altLang="ja-JP" sz="1600" dirty="0">
                  <a:latin typeface="+mn-lt"/>
                </a:rPr>
                <a:t>(h-ii)</a:t>
              </a:r>
              <a:endParaRPr kumimoji="1" lang="ja-JP" altLang="en-US" sz="1600" dirty="0">
                <a:latin typeface="+mn-lt"/>
              </a:endParaRPr>
            </a:p>
          </p:txBody>
        </p:sp>
      </p:grp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08F38AC-FE08-B2B9-873A-653239E985EE}"/>
              </a:ext>
            </a:extLst>
          </p:cNvPr>
          <p:cNvSpPr txBox="1"/>
          <p:nvPr/>
        </p:nvSpPr>
        <p:spPr>
          <a:xfrm>
            <a:off x="251520" y="260648"/>
            <a:ext cx="2813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Supplementary Figure 2</a:t>
            </a:r>
          </a:p>
        </p:txBody>
      </p:sp>
    </p:spTree>
    <p:extLst>
      <p:ext uri="{BB962C8B-B14F-4D97-AF65-F5344CB8AC3E}">
        <p14:creationId xmlns:p14="http://schemas.microsoft.com/office/powerpoint/2010/main" val="2868765918"/>
      </p:ext>
    </p:extLst>
  </p:cSld>
  <p:clrMapOvr>
    <a:masterClrMapping/>
  </p:clrMapOvr>
</p:sld>
</file>

<file path=ppt/theme/theme1.xml><?xml version="1.0" encoding="utf-8"?>
<a:theme xmlns:a="http://schemas.openxmlformats.org/drawingml/2006/main" name="9_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8454</TotalTime>
  <Words>88</Words>
  <Application>Microsoft Office PowerPoint</Application>
  <PresentationFormat>画面に合わせる (4:3)</PresentationFormat>
  <Paragraphs>24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0" baseType="lpstr">
      <vt:lpstr>Arial</vt:lpstr>
      <vt:lpstr>9_標準デザイン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生活習慣病の疫学研究</dc:title>
  <dc:creator>中村　幸志</dc:creator>
  <cp:lastModifiedBy>koshi nakamura</cp:lastModifiedBy>
  <cp:revision>901</cp:revision>
  <dcterms:created xsi:type="dcterms:W3CDTF">2015-08-17T10:53:26Z</dcterms:created>
  <dcterms:modified xsi:type="dcterms:W3CDTF">2025-04-16T05:46:25Z</dcterms:modified>
</cp:coreProperties>
</file>