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96"/>
    <p:restoredTop sz="94656"/>
  </p:normalViewPr>
  <p:slideViewPr>
    <p:cSldViewPr snapToGrid="0">
      <p:cViewPr varScale="1">
        <p:scale>
          <a:sx n="59" d="100"/>
          <a:sy n="59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55948-7B3C-599D-4D91-17AFEFC1D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55E76-A758-9411-D4CF-471B49201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A9827-37BF-06C7-0749-3FFE3F55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29C60-94FB-F4CF-637B-095F16B68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9C99A-7916-1B8E-D2CA-56F24A35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4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2E7B9-1CCD-32D0-2BB0-F5127C5EE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A0676-83B9-676E-4CE3-E0D31CC3C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C2741-CB7C-BC3A-7D25-1EF664FB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F510A-C0C7-BD94-53A8-C1C4ADA59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E4A58-ACA0-B203-288A-4C87A58E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3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68870C-7791-2B0A-C2AC-CD099717C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F88426-59B2-EABE-5FF4-72D66C093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0081B-FA1D-45DE-B22D-1ECDDF89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6CC67-132C-C937-B260-B6A809F6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DCEF-E854-0BBE-5F1B-7C3FBBC72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1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AADF-F64D-D409-0C4B-92481CCB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977EC-F5F4-DE93-6B29-DA75EA5A3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215B8-C7E9-515A-9361-908C451FA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62C94-1663-E120-FDB3-BD75D54A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4677C-1C3E-103C-3F45-B8BEB09D6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3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AC4D1-242A-11CD-B97A-222DFCE70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33369-2B16-BAB4-5AE4-003A79CFF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D895F-3827-87D2-52E8-3256911BA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4232F-470B-4F2E-BCC6-B071C1C92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5797E-D669-D68D-10D6-2F63BBC7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8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E397F-B718-B85A-4D16-68897C4B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86281-9B38-53F4-EE72-1CE61CD30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C6400-C09F-DD0B-88BE-1214D7D72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E41C2-DF1C-1056-CD4F-09C70E10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A9086-66EC-575B-E886-5B5CA560D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D825C-2416-7165-2FA7-2A166886D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6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2F248-C26C-F71F-06FC-CB3E9BEE2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541F4-3337-3061-8F8B-4B6F8F003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25EDE-7EB3-5E78-5E7F-627D894E1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9D338B-0E76-A80A-4AFB-1EE4BA5FB0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98B9B-4B73-E868-0720-4C3440D14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5DE3B8-EFE4-C97B-E834-42ACFAA9B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B8FA0-3CB8-402B-7B62-0215A64B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271F08-3109-BC62-179A-711CDE5B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8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D979-F9DA-5EFC-7F90-28EF93D4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C036C-599D-8976-B032-645CF019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6F4D7-7D77-824C-2F34-F3FF9A848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30E87-0FDC-F4FD-CBF6-5A73DE4B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4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8BE06-B9E6-75A7-C2E1-F8333284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3B68D9-2A32-E72E-6649-56EBB6CA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CD262-FE87-89CC-1569-3122D83D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7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368CE-782F-357A-A927-3A7CC7CD8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4B528-A890-51B9-7AFC-0D1DF411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A58A9E-A76D-CA30-1532-247006991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1700E-13D2-1BF0-C805-97B29B744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FC059-B747-5737-8100-F71E42676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2B7C4-978E-0A85-C4F2-A6C6356B1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8E7C5-B004-8D97-0986-1A38A37FC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120407-F0CC-6821-CB83-447FFE0B1D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58F29-E012-C5EB-F05D-558BDC09A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B7894-EE97-56DC-BA81-48B2A024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C44A3-46DA-F85A-8D11-CEDDBF338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09967-819E-AF9B-2C21-427B1CBE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0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8DDF0C-F20A-A9C5-D132-A1E8CE87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A26FA-2F05-21C9-45B1-4ADC1BD89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E9A83-2799-D924-C70B-423FF909C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32E3E-6A00-1C47-ADDC-34BB8630C59B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C5352-7BEA-01A7-52BE-BC8137550B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64878-966B-305D-2086-8DD81FB3D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EE686-C141-0A4F-B0E5-8043DF510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8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080A02-733B-25D4-D878-94B631585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223744"/>
            <a:ext cx="7448550" cy="2740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29A979-4B0A-87AC-0B9B-514835727F5C}"/>
              </a:ext>
            </a:extLst>
          </p:cNvPr>
          <p:cNvSpPr txBox="1"/>
          <p:nvPr/>
        </p:nvSpPr>
        <p:spPr>
          <a:xfrm>
            <a:off x="4557341" y="2964075"/>
            <a:ext cx="4588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1 (a).</a:t>
            </a:r>
            <a:r>
              <a:rPr lang="en-US" dirty="0"/>
              <a:t> Pooled +LR of NLR</a:t>
            </a:r>
            <a:endParaRPr lang="en-IN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CCB200-8417-8FF2-5ECA-9D96E5337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258" y="3371842"/>
            <a:ext cx="7287432" cy="2706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4FA83F-9952-3B5F-A456-5CA8C042FE1C}"/>
              </a:ext>
            </a:extLst>
          </p:cNvPr>
          <p:cNvSpPr txBox="1"/>
          <p:nvPr/>
        </p:nvSpPr>
        <p:spPr>
          <a:xfrm>
            <a:off x="4852220" y="6211669"/>
            <a:ext cx="4628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1 (b).</a:t>
            </a:r>
            <a:r>
              <a:rPr lang="en-US" dirty="0"/>
              <a:t> Pooled -LR for NLR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2C44F-BBB1-F3E6-BB89-4C8F3ACC8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500" y="1651819"/>
            <a:ext cx="9099000" cy="2684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016E04-13D0-1B94-EB75-C1D4871D228E}"/>
              </a:ext>
            </a:extLst>
          </p:cNvPr>
          <p:cNvSpPr txBox="1"/>
          <p:nvPr/>
        </p:nvSpPr>
        <p:spPr>
          <a:xfrm>
            <a:off x="3152467" y="4689984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10.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Pooled (DOR)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SII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19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1993F7-F11B-76BF-4F9F-F449CA35C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96" y="384892"/>
            <a:ext cx="7426106" cy="2432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C96A30-477E-CA98-C1A6-9BED3F62FDC9}"/>
              </a:ext>
            </a:extLst>
          </p:cNvPr>
          <p:cNvSpPr txBox="1"/>
          <p:nvPr/>
        </p:nvSpPr>
        <p:spPr>
          <a:xfrm>
            <a:off x="3049229" y="2946996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11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sensitivity of SIRI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20A62A-E77C-BFC3-DF0B-858C98BDA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903" y="3287044"/>
            <a:ext cx="7623279" cy="25537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E3191E-E125-ED84-83D3-AACF89EE87A4}"/>
              </a:ext>
            </a:extLst>
          </p:cNvPr>
          <p:cNvSpPr txBox="1"/>
          <p:nvPr/>
        </p:nvSpPr>
        <p:spPr>
          <a:xfrm>
            <a:off x="2877720" y="5993920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11(b).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specificity of SIRI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10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C277D8-0F4E-C936-2456-53DB61F49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299" y="235974"/>
            <a:ext cx="7427366" cy="49666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797E9C-9393-6E7E-DB29-C1E76DE1C8CE}"/>
              </a:ext>
            </a:extLst>
          </p:cNvPr>
          <p:cNvSpPr txBox="1"/>
          <p:nvPr/>
        </p:nvSpPr>
        <p:spPr>
          <a:xfrm>
            <a:off x="3046771" y="5541816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12.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Overall accuracy of SIRI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74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02CC4F-7DD5-5C23-5D6F-9ACC91BE2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29" y="0"/>
            <a:ext cx="8887542" cy="27498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475044-DA22-C139-5B0A-AD5DE431E537}"/>
              </a:ext>
            </a:extLst>
          </p:cNvPr>
          <p:cNvSpPr txBox="1"/>
          <p:nvPr/>
        </p:nvSpPr>
        <p:spPr>
          <a:xfrm>
            <a:off x="3049229" y="2888004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13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+LR of SIRI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550DB9-78CA-4BD2-6F0A-52D1B07B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228" y="3282643"/>
            <a:ext cx="8568403" cy="27503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4ACE30-5B84-4C71-8607-A953BBEDDBFF}"/>
              </a:ext>
            </a:extLst>
          </p:cNvPr>
          <p:cNvSpPr txBox="1"/>
          <p:nvPr/>
        </p:nvSpPr>
        <p:spPr>
          <a:xfrm>
            <a:off x="2887200" y="6100490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13 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-LR of SIRI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11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D2F1BC-5F15-4804-EC0F-8F26862BC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15" y="1398638"/>
            <a:ext cx="9293370" cy="27604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4FBEF5-A52E-D161-3FE0-6F57E8C3A7C0}"/>
              </a:ext>
            </a:extLst>
          </p:cNvPr>
          <p:cNvSpPr txBox="1"/>
          <p:nvPr/>
        </p:nvSpPr>
        <p:spPr>
          <a:xfrm>
            <a:off x="3046771" y="4436581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14.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Pooled (DOR)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SIRI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4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EC973-3400-9F03-BEB6-A7CD57ABE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02" y="1386348"/>
            <a:ext cx="9909966" cy="2996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2685CA-2614-477C-A441-18AA09C2B8A5}"/>
              </a:ext>
            </a:extLst>
          </p:cNvPr>
          <p:cNvSpPr txBox="1"/>
          <p:nvPr/>
        </p:nvSpPr>
        <p:spPr>
          <a:xfrm>
            <a:off x="3240958" y="4663145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/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Pooled (DOR)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NLR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7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7711D2-2E13-0EF5-7A64-D44D71CC4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219" y="380801"/>
            <a:ext cx="7241665" cy="22161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2527E3-A47C-BD0B-7222-E215302D7F43}"/>
              </a:ext>
            </a:extLst>
          </p:cNvPr>
          <p:cNvSpPr txBox="1"/>
          <p:nvPr/>
        </p:nvSpPr>
        <p:spPr>
          <a:xfrm>
            <a:off x="3462183" y="2711022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/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sensitivity of PLR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E777C1-C35F-9F08-A968-AC84103FA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218" y="3151466"/>
            <a:ext cx="7403691" cy="24142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FA62F3-2DE1-B012-05D2-9006B85E5926}"/>
              </a:ext>
            </a:extLst>
          </p:cNvPr>
          <p:cNvSpPr txBox="1"/>
          <p:nvPr/>
        </p:nvSpPr>
        <p:spPr>
          <a:xfrm>
            <a:off x="3307322" y="5452414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/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 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specificity of PLR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445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3921A8-BB39-6B37-2B4C-6C767966C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645" y="620007"/>
            <a:ext cx="7226709" cy="4354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82DC87-63FF-503F-6668-C0DE640E9E7E}"/>
              </a:ext>
            </a:extLst>
          </p:cNvPr>
          <p:cNvSpPr txBox="1"/>
          <p:nvPr/>
        </p:nvSpPr>
        <p:spPr>
          <a:xfrm>
            <a:off x="2589572" y="5456591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/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Overall accuracy of PLR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863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A1007-2BB4-29F5-2BF9-AC85C596B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330" y="132736"/>
            <a:ext cx="8052714" cy="2545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C60132-D3F5-796D-5E75-3E1D5A8B9945}"/>
              </a:ext>
            </a:extLst>
          </p:cNvPr>
          <p:cNvSpPr txBox="1"/>
          <p:nvPr/>
        </p:nvSpPr>
        <p:spPr>
          <a:xfrm>
            <a:off x="3162458" y="2752416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/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5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+LR of PLR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AC9EA5-1CE8-5944-36E8-A85613158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608" y="3185485"/>
            <a:ext cx="7765436" cy="2413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3B79AA-6997-FAE3-6EA9-5D5F24CEABD0}"/>
              </a:ext>
            </a:extLst>
          </p:cNvPr>
          <p:cNvSpPr txBox="1"/>
          <p:nvPr/>
        </p:nvSpPr>
        <p:spPr>
          <a:xfrm>
            <a:off x="3162458" y="5732051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/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5 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-LR of PLR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190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A8E42-C9C0-BEB1-DCD2-C75615581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026" y="1297857"/>
            <a:ext cx="8899947" cy="2728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A72AEF-83F5-9DA9-7859-3A1F2E51634D}"/>
              </a:ext>
            </a:extLst>
          </p:cNvPr>
          <p:cNvSpPr txBox="1"/>
          <p:nvPr/>
        </p:nvSpPr>
        <p:spPr>
          <a:xfrm>
            <a:off x="3196711" y="4510326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6.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Pooled (DOR)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PLR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201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156D5C-D12B-B779-8597-D21FA1793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67" y="280219"/>
            <a:ext cx="7871068" cy="2654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35B5F9-B6D3-20D4-305C-3C166E78EF68}"/>
              </a:ext>
            </a:extLst>
          </p:cNvPr>
          <p:cNvSpPr txBox="1"/>
          <p:nvPr/>
        </p:nvSpPr>
        <p:spPr>
          <a:xfrm>
            <a:off x="3155572" y="2873249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7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sensitivity of SII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33A5B-20CB-CE63-5631-972794871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267" y="3313693"/>
            <a:ext cx="7744888" cy="24308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552542-93BC-0E60-598B-2B3969F4D848}"/>
              </a:ext>
            </a:extLst>
          </p:cNvPr>
          <p:cNvSpPr txBox="1"/>
          <p:nvPr/>
        </p:nvSpPr>
        <p:spPr>
          <a:xfrm>
            <a:off x="3155572" y="5820990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7 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specificity of SII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248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AAE6AB-7801-39D1-8964-1618191B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941" y="511094"/>
            <a:ext cx="7270955" cy="44639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C3CBFA-36DE-6D9A-3600-94A47F8BAB61}"/>
              </a:ext>
            </a:extLst>
          </p:cNvPr>
          <p:cNvSpPr txBox="1"/>
          <p:nvPr/>
        </p:nvSpPr>
        <p:spPr>
          <a:xfrm>
            <a:off x="3049229" y="5323857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8.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Overall accuracy of SII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7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6F1FA8-8676-CF41-35F6-33680E27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170" y="294972"/>
            <a:ext cx="9308139" cy="26399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225E12-8786-BC69-48BF-8B1A603A8992}"/>
              </a:ext>
            </a:extLst>
          </p:cNvPr>
          <p:cNvSpPr txBox="1"/>
          <p:nvPr/>
        </p:nvSpPr>
        <p:spPr>
          <a:xfrm>
            <a:off x="3211459" y="3168222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9 (a).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+LR of SII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DAF8AD-577F-872D-1075-36224A55C8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304"/>
          <a:stretch>
            <a:fillRect/>
          </a:stretch>
        </p:blipFill>
        <p:spPr>
          <a:xfrm>
            <a:off x="1906898" y="3542299"/>
            <a:ext cx="8018767" cy="24213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69BF9B-835F-308C-D5FD-FE3FBB01BC0E}"/>
              </a:ext>
            </a:extLst>
          </p:cNvPr>
          <p:cNvSpPr txBox="1"/>
          <p:nvPr/>
        </p:nvSpPr>
        <p:spPr>
          <a:xfrm>
            <a:off x="3046771" y="6150698"/>
            <a:ext cx="60984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9(b).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Pooled -LR of SII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05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212</Words>
  <Application>Microsoft Office PowerPoint</Application>
  <PresentationFormat>Widescreen</PresentationFormat>
  <Paragraphs>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Akshay Nair</dc:creator>
  <cp:lastModifiedBy>Nona</cp:lastModifiedBy>
  <cp:revision>2</cp:revision>
  <dcterms:created xsi:type="dcterms:W3CDTF">2025-11-10T04:11:24Z</dcterms:created>
  <dcterms:modified xsi:type="dcterms:W3CDTF">2026-07-06T10:58:49Z</dcterms:modified>
</cp:coreProperties>
</file>