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tif" ContentType="image/tif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2" d="100"/>
          <a:sy n="62" d="100"/>
        </p:scale>
        <p:origin x="80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7505C4-3342-3267-FB7F-3B585C11E0F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F3D4C88-3676-E64D-2C68-C0D5135B7E8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43B31F8-0417-3845-6772-B05298901A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AB2A3-F556-4906-81B5-D42EDB57DF0C}" type="datetimeFigureOut">
              <a:rPr lang="en-IN" smtClean="0"/>
              <a:t>08-05-2025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EE2F605-C376-F2A2-2730-C4380C972F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65EEBD8-7CDE-2F77-6079-161FA7504D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F305C3-6EFB-4471-AB55-491C69F65D2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9877694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C6B533-E0C2-5908-63AB-62423ECDCA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77C1DC9-B981-ACAD-EB0F-E18AC06F1F3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A9A3CF7-A480-6BA2-17DA-888E5D0B01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AB2A3-F556-4906-81B5-D42EDB57DF0C}" type="datetimeFigureOut">
              <a:rPr lang="en-IN" smtClean="0"/>
              <a:t>08-05-2025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4CD1EC-AFD0-40AF-7852-9B2EB64D9A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1538A0-109C-6ECA-37D2-E950F33A8F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F305C3-6EFB-4471-AB55-491C69F65D2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9779521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6335ED7-BEF1-F8D1-3EDF-4197A84249C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3800E71-2FA0-D6A7-2C2B-EA566BC6361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8D76BB6-D02A-E68F-6B6D-32189CDA1E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AB2A3-F556-4906-81B5-D42EDB57DF0C}" type="datetimeFigureOut">
              <a:rPr lang="en-IN" smtClean="0"/>
              <a:t>08-05-2025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0B143E1-4FF6-4359-3410-A4F12D8108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64C305C-D6C0-1DF2-5003-211F8B6665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F305C3-6EFB-4471-AB55-491C69F65D2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5320921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243D3E-3537-696A-4610-F0C7BDF842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03504B-49BD-24FC-BC7C-C301F80DCF1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1D5E2FF-F75D-992C-3B45-CE7DE79D50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AB2A3-F556-4906-81B5-D42EDB57DF0C}" type="datetimeFigureOut">
              <a:rPr lang="en-IN" smtClean="0"/>
              <a:t>08-05-2025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6FF6CD-9A94-139E-0F6F-4EF9E3A665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4D03957-526D-80D0-53C9-59A117D18B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F305C3-6EFB-4471-AB55-491C69F65D2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67169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5CB219-25BF-338A-22DB-8D9FC89B5B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CF08595-903E-7648-E73E-D77D1A1A6F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E13D29-9C95-1CDB-C1DA-8B289417EF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AB2A3-F556-4906-81B5-D42EDB57DF0C}" type="datetimeFigureOut">
              <a:rPr lang="en-IN" smtClean="0"/>
              <a:t>08-05-2025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85AEDA7-AECB-41E5-2FE3-07DEFCE24E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338FB13-0757-3EA4-7D81-754181E1BB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F305C3-6EFB-4471-AB55-491C69F65D2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2699775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B6E915-BC45-531E-6F16-87DA24C322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70D318-0B6C-ACFE-A3AD-2C2865E3197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50D4AD8-FAAA-D2CD-8327-24EB81148CD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1811B06-5721-16AF-1F8B-3F945FFBCA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AB2A3-F556-4906-81B5-D42EDB57DF0C}" type="datetimeFigureOut">
              <a:rPr lang="en-IN" smtClean="0"/>
              <a:t>08-05-2025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0BBF281-15DD-3F0E-0788-2FD8897B76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D5FF4C1-3727-E73D-CA61-855C4CE482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F305C3-6EFB-4471-AB55-491C69F65D2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8833503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180141-3A13-DC9E-EB4D-1993C17AEA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F07AC17-F2F9-D63B-DBF4-CAD905C5004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FE738ED-BBC9-8276-E9BA-F1A0A1ACB38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72557B3-7751-FB63-7566-6E583F9E8AA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E851EC8-EF60-D440-CAD2-A41050F07BD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0F8EFD5-BE56-E4E2-9243-774832FD68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AB2A3-F556-4906-81B5-D42EDB57DF0C}" type="datetimeFigureOut">
              <a:rPr lang="en-IN" smtClean="0"/>
              <a:t>08-05-2025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2A36956-051A-071E-049B-0319CEB9DA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BA768A5-2388-92D4-FA59-0C874F96FA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F305C3-6EFB-4471-AB55-491C69F65D2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9056794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34B775-C5FE-52DF-7288-0D3971D544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F21D20C-31F1-D747-92F6-A0E591880F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AB2A3-F556-4906-81B5-D42EDB57DF0C}" type="datetimeFigureOut">
              <a:rPr lang="en-IN" smtClean="0"/>
              <a:t>08-05-2025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D79DDF6-8981-D23C-4831-7FD80630EB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3420F46-A6DD-AA66-5416-74CC1481EC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F305C3-6EFB-4471-AB55-491C69F65D2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1317878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902AEA3-83A7-3DF4-A43C-3B09E79550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AB2A3-F556-4906-81B5-D42EDB57DF0C}" type="datetimeFigureOut">
              <a:rPr lang="en-IN" smtClean="0"/>
              <a:t>08-05-2025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3B99390-970A-94D5-39FE-C78CB53252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5D4724B-CDA6-D6E3-EEB3-45AF782B5C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F305C3-6EFB-4471-AB55-491C69F65D2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0475589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D9AFC3-B580-9336-55C5-E513A6924B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E83C62-C14E-4590-C748-0B39ADFF19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4707AB8-C8F3-80FA-9334-8592D082C8C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6ABCF36-A470-3074-A4E9-54D0BCBBC9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AB2A3-F556-4906-81B5-D42EDB57DF0C}" type="datetimeFigureOut">
              <a:rPr lang="en-IN" smtClean="0"/>
              <a:t>08-05-2025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77FBE00-73C1-AC79-058A-F043726921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D3DB398-B792-E000-243F-C1215EBBE6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F305C3-6EFB-4471-AB55-491C69F65D2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1505168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9CF898-B2C7-8D6A-0CC7-5142F4E3C7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9A359C7-221A-8E39-EEB8-FBAA6E6E26C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38A7E14-76FC-BE36-29D4-E58E65C9A27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29BC79A-A4B1-D139-C862-99533CF715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AB2A3-F556-4906-81B5-D42EDB57DF0C}" type="datetimeFigureOut">
              <a:rPr lang="en-IN" smtClean="0"/>
              <a:t>08-05-2025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016504C-C480-14D6-159B-214DC59669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15D21DC-1483-73CE-B59A-C4AA083BCF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F305C3-6EFB-4471-AB55-491C69F65D2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0171982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FA44FB5-6C78-0AA9-10A1-7A69E1FF89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0C107C3-77E8-4391-BE1B-174D4B4C59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3955D30-BC62-D7B0-E9D9-E033FB676A7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6AB2A3-F556-4906-81B5-D42EDB57DF0C}" type="datetimeFigureOut">
              <a:rPr lang="en-IN" smtClean="0"/>
              <a:t>08-05-2025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02C9E3-68A6-C7FD-D812-A17A8341A8D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F3520DA-220E-0DF4-0EA8-5B41E18983C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F305C3-6EFB-4471-AB55-491C69F65D2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6785660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i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50049A53-EA52-CA11-5112-C8E56B7A634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6939" y="0"/>
            <a:ext cx="9798121" cy="5511443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FBDDF4D5-1A1B-3498-18B4-68283F88A76D}"/>
              </a:ext>
            </a:extLst>
          </p:cNvPr>
          <p:cNvSpPr txBox="1"/>
          <p:nvPr/>
        </p:nvSpPr>
        <p:spPr>
          <a:xfrm>
            <a:off x="212333" y="5075434"/>
            <a:ext cx="1177418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Supplemental Figure 1: Gel doc image for DNA integrity analysis of DNA extracted from FFPE and fresh tissue.</a:t>
            </a:r>
            <a:r>
              <a:rPr lang="en-GB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Lanes 2 and 3 show the smeared low-yield DNA extracted from two FFPE cases post-xylene treatment. Correspondingly, lanes 4 and 5 represent the high yield but less intact DNA post mineral oil treatment. Lanes 6 and 7 are represented by fresh tissue-derived DNA eluted at two different temperatures where elution at 56⁰C shows mild smearing compared to elution at 37⁰C. An intact band in lane 8 displays control blood DNA.</a:t>
            </a:r>
            <a:endParaRPr lang="en-IN" sz="1800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64203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99</Words>
  <Application>Microsoft Office PowerPoint</Application>
  <PresentationFormat>Widescreen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Shreya Srivastava</dc:creator>
  <cp:lastModifiedBy>Shreya Srivastava</cp:lastModifiedBy>
  <cp:revision>1</cp:revision>
  <dcterms:created xsi:type="dcterms:W3CDTF">2025-05-08T07:49:34Z</dcterms:created>
  <dcterms:modified xsi:type="dcterms:W3CDTF">2025-05-08T07:50:46Z</dcterms:modified>
</cp:coreProperties>
</file>