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505C4-3342-3267-FB7F-3B585C11E0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3D4C88-3676-E64D-2C68-C0D5135B7E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B31F8-0417-3845-6772-B05298901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B2A3-F556-4906-81B5-D42EDB57DF0C}" type="datetimeFigureOut">
              <a:rPr lang="en-IN" smtClean="0"/>
              <a:t>08-05-2025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E2F605-C376-F2A2-2730-C4380C972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5EEBD8-7CDE-2F77-6079-161FA7504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05C3-6EFB-4471-AB55-491C69F65D2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87769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6B533-E0C2-5908-63AB-62423ECDC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7C1DC9-B981-ACAD-EB0F-E18AC06F1F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9A3CF7-A480-6BA2-17DA-888E5D0B0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B2A3-F556-4906-81B5-D42EDB57DF0C}" type="datetimeFigureOut">
              <a:rPr lang="en-IN" smtClean="0"/>
              <a:t>08-05-2025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CD1EC-AFD0-40AF-7852-9B2EB64D9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1538A0-109C-6ECA-37D2-E950F33A8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05C3-6EFB-4471-AB55-491C69F65D2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77952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6335ED7-BEF1-F8D1-3EDF-4197A84249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800E71-2FA0-D6A7-2C2B-EA566BC636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D76BB6-D02A-E68F-6B6D-32189CDA1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B2A3-F556-4906-81B5-D42EDB57DF0C}" type="datetimeFigureOut">
              <a:rPr lang="en-IN" smtClean="0"/>
              <a:t>08-05-2025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B143E1-4FF6-4359-3410-A4F12D810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4C305C-D6C0-1DF2-5003-211F8B666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05C3-6EFB-4471-AB55-491C69F65D2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32092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43D3E-3537-696A-4610-F0C7BDF84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03504B-49BD-24FC-BC7C-C301F80DCF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D5E2FF-F75D-992C-3B45-CE7DE79D5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B2A3-F556-4906-81B5-D42EDB57DF0C}" type="datetimeFigureOut">
              <a:rPr lang="en-IN" smtClean="0"/>
              <a:t>08-05-2025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FF6CD-9A94-139E-0F6F-4EF9E3A66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D03957-526D-80D0-53C9-59A117D18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05C3-6EFB-4471-AB55-491C69F65D2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716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CB219-25BF-338A-22DB-8D9FC89B5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F08595-903E-7648-E73E-D77D1A1A6F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E13D29-9C95-1CDB-C1DA-8B289417E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B2A3-F556-4906-81B5-D42EDB57DF0C}" type="datetimeFigureOut">
              <a:rPr lang="en-IN" smtClean="0"/>
              <a:t>08-05-2025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5AEDA7-AECB-41E5-2FE3-07DEFCE24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38FB13-0757-3EA4-7D81-754181E1B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05C3-6EFB-4471-AB55-491C69F65D2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69977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6E915-BC45-531E-6F16-87DA24C32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70D318-0B6C-ACFE-A3AD-2C2865E319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0D4AD8-FAAA-D2CD-8327-24EB81148C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811B06-5721-16AF-1F8B-3F945FFBC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B2A3-F556-4906-81B5-D42EDB57DF0C}" type="datetimeFigureOut">
              <a:rPr lang="en-IN" smtClean="0"/>
              <a:t>08-05-2025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BBF281-15DD-3F0E-0788-2FD8897B7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5FF4C1-3727-E73D-CA61-855C4CE48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05C3-6EFB-4471-AB55-491C69F65D2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83350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80141-3A13-DC9E-EB4D-1993C17AE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07AC17-F2F9-D63B-DBF4-CAD905C500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E738ED-BBC9-8276-E9BA-F1A0A1ACB3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2557B3-7751-FB63-7566-6E583F9E8A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851EC8-EF60-D440-CAD2-A41050F07B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F8EFD5-BE56-E4E2-9243-774832FD6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B2A3-F556-4906-81B5-D42EDB57DF0C}" type="datetimeFigureOut">
              <a:rPr lang="en-IN" smtClean="0"/>
              <a:t>08-05-2025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A36956-051A-071E-049B-0319CEB9D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BA768A5-2388-92D4-FA59-0C874F96F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05C3-6EFB-4471-AB55-491C69F65D2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05679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4B775-C5FE-52DF-7288-0D3971D54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1D20C-31F1-D747-92F6-A0E591880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B2A3-F556-4906-81B5-D42EDB57DF0C}" type="datetimeFigureOut">
              <a:rPr lang="en-IN" smtClean="0"/>
              <a:t>08-05-2025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79DDF6-8981-D23C-4831-7FD80630E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420F46-A6DD-AA66-5416-74CC1481E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05C3-6EFB-4471-AB55-491C69F65D2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1787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02AEA3-83A7-3DF4-A43C-3B09E7955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B2A3-F556-4906-81B5-D42EDB57DF0C}" type="datetimeFigureOut">
              <a:rPr lang="en-IN" smtClean="0"/>
              <a:t>08-05-2025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B99390-970A-94D5-39FE-C78CB5325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D4724B-CDA6-D6E3-EEB3-45AF782B5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05C3-6EFB-4471-AB55-491C69F65D2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7558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9AFC3-B580-9336-55C5-E513A6924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E83C62-C14E-4590-C748-0B39ADFF1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707AB8-C8F3-80FA-9334-8592D082C8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ABCF36-A470-3074-A4E9-54D0BCBBC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B2A3-F556-4906-81B5-D42EDB57DF0C}" type="datetimeFigureOut">
              <a:rPr lang="en-IN" smtClean="0"/>
              <a:t>08-05-2025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7FBE00-73C1-AC79-058A-F04372692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3DB398-B792-E000-243F-C1215EBBE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05C3-6EFB-4471-AB55-491C69F65D2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50516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CF898-B2C7-8D6A-0CC7-5142F4E3C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A359C7-221A-8E39-EEB8-FBAA6E6E26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8A7E14-76FC-BE36-29D4-E58E65C9A2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9BC79A-A4B1-D139-C862-99533CF71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B2A3-F556-4906-81B5-D42EDB57DF0C}" type="datetimeFigureOut">
              <a:rPr lang="en-IN" smtClean="0"/>
              <a:t>08-05-2025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16504C-C480-14D6-159B-214DC5966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5D21DC-1483-73CE-B59A-C4AA083BC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305C3-6EFB-4471-AB55-491C69F65D2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17198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A44FB5-6C78-0AA9-10A1-7A69E1FF8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C107C3-77E8-4391-BE1B-174D4B4C59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955D30-BC62-D7B0-E9D9-E033FB676A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6AB2A3-F556-4906-81B5-D42EDB57DF0C}" type="datetimeFigureOut">
              <a:rPr lang="en-IN" smtClean="0"/>
              <a:t>08-05-2025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02C9E3-68A6-C7FD-D812-A17A8341A8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3520DA-220E-0DF4-0EA8-5B41E18983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F305C3-6EFB-4471-AB55-491C69F65D2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78566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049A53-EA52-CA11-5112-C8E56B7A63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939" y="0"/>
            <a:ext cx="9798121" cy="55114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BDDF4D5-1A1B-3498-18B4-68283F88A76D}"/>
              </a:ext>
            </a:extLst>
          </p:cNvPr>
          <p:cNvSpPr txBox="1"/>
          <p:nvPr/>
        </p:nvSpPr>
        <p:spPr>
          <a:xfrm>
            <a:off x="212333" y="5075434"/>
            <a:ext cx="1177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Supplemental Figure 1: Gel doc image for DNA integrity analysis of DNA extracted from FFPE and fresh tissue.</a:t>
            </a:r>
            <a:r>
              <a:rPr lang="en-GB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Lanes 2 and 3 show the smeared low-yield DNA extracted from two FFPE cases post-xylene treatment. Correspondingly, lanes 4 and 5 represent the high yield but less intact DNA post mineral oil treatment. Lanes 6 and 7 are represented by fresh tissue-derived DNA eluted at two different temperatures where elution at 56⁰C shows mild smearing compared to elution at 37⁰C. An intact band in lane 8 displays control blood DNA.</a:t>
            </a:r>
            <a:endParaRPr lang="en-IN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4203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99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Shreya Srivastava</dc:creator>
  <cp:lastModifiedBy>Shreya Srivastava</cp:lastModifiedBy>
  <cp:revision>1</cp:revision>
  <dcterms:created xsi:type="dcterms:W3CDTF">2025-05-08T07:49:34Z</dcterms:created>
  <dcterms:modified xsi:type="dcterms:W3CDTF">2025-05-08T07:50:46Z</dcterms:modified>
</cp:coreProperties>
</file>