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9" r:id="rId2"/>
    <p:sldId id="261" r:id="rId3"/>
    <p:sldId id="264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758BBD2-5094-4602-AC98-3D8D216AA713}" v="11" dt="2025-06-24T09:15:34.13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athania Raissa" userId="e6b408d67ae36427" providerId="LiveId" clId="{1758BBD2-5094-4602-AC98-3D8D216AA713}"/>
    <pc:docChg chg="custSel addSld modSld">
      <pc:chgData name="Nathania Raissa" userId="e6b408d67ae36427" providerId="LiveId" clId="{1758BBD2-5094-4602-AC98-3D8D216AA713}" dt="2025-06-24T09:17:44.614" v="574" actId="120"/>
      <pc:docMkLst>
        <pc:docMk/>
      </pc:docMkLst>
      <pc:sldChg chg="modSp mod">
        <pc:chgData name="Nathania Raissa" userId="e6b408d67ae36427" providerId="LiveId" clId="{1758BBD2-5094-4602-AC98-3D8D216AA713}" dt="2025-06-24T06:07:07.027" v="463" actId="20577"/>
        <pc:sldMkLst>
          <pc:docMk/>
          <pc:sldMk cId="1548875561" sldId="256"/>
        </pc:sldMkLst>
        <pc:spChg chg="mod">
          <ac:chgData name="Nathania Raissa" userId="e6b408d67ae36427" providerId="LiveId" clId="{1758BBD2-5094-4602-AC98-3D8D216AA713}" dt="2025-06-24T06:06:11.586" v="460" actId="20577"/>
          <ac:spMkLst>
            <pc:docMk/>
            <pc:sldMk cId="1548875561" sldId="256"/>
            <ac:spMk id="2" creationId="{21DA8145-9BA1-87DD-9ACE-2AFC503016A1}"/>
          </ac:spMkLst>
        </pc:spChg>
        <pc:spChg chg="mod">
          <ac:chgData name="Nathania Raissa" userId="e6b408d67ae36427" providerId="LiveId" clId="{1758BBD2-5094-4602-AC98-3D8D216AA713}" dt="2025-06-24T06:07:07.027" v="463" actId="20577"/>
          <ac:spMkLst>
            <pc:docMk/>
            <pc:sldMk cId="1548875561" sldId="256"/>
            <ac:spMk id="3" creationId="{81118F93-C0A9-DBF6-CD90-F53A6E3FD2BF}"/>
          </ac:spMkLst>
        </pc:spChg>
      </pc:sldChg>
      <pc:sldChg chg="addSp delSp modSp mod">
        <pc:chgData name="Nathania Raissa" userId="e6b408d67ae36427" providerId="LiveId" clId="{1758BBD2-5094-4602-AC98-3D8D216AA713}" dt="2025-06-24T09:16:48.030" v="567" actId="120"/>
        <pc:sldMkLst>
          <pc:docMk/>
          <pc:sldMk cId="2533559726" sldId="259"/>
        </pc:sldMkLst>
        <pc:spChg chg="mod">
          <ac:chgData name="Nathania Raissa" userId="e6b408d67ae36427" providerId="LiveId" clId="{1758BBD2-5094-4602-AC98-3D8D216AA713}" dt="2025-06-24T09:16:48.030" v="567" actId="120"/>
          <ac:spMkLst>
            <pc:docMk/>
            <pc:sldMk cId="2533559726" sldId="259"/>
            <ac:spMk id="2" creationId="{70BC0206-6B74-68B5-BB99-6606D469D25D}"/>
          </ac:spMkLst>
        </pc:spChg>
        <pc:picChg chg="del">
          <ac:chgData name="Nathania Raissa" userId="e6b408d67ae36427" providerId="LiveId" clId="{1758BBD2-5094-4602-AC98-3D8D216AA713}" dt="2025-06-24T05:10:29.372" v="1" actId="478"/>
          <ac:picMkLst>
            <pc:docMk/>
            <pc:sldMk cId="2533559726" sldId="259"/>
            <ac:picMk id="4" creationId="{645CD927-6546-6421-6E88-A35AF2B07CDD}"/>
          </ac:picMkLst>
        </pc:picChg>
        <pc:picChg chg="add mod">
          <ac:chgData name="Nathania Raissa" userId="e6b408d67ae36427" providerId="LiveId" clId="{1758BBD2-5094-4602-AC98-3D8D216AA713}" dt="2025-06-24T05:12:36.510" v="108" actId="1076"/>
          <ac:picMkLst>
            <pc:docMk/>
            <pc:sldMk cId="2533559726" sldId="259"/>
            <ac:picMk id="5" creationId="{A3C62FAB-B79A-80D7-8438-1F825E2904D7}"/>
          </ac:picMkLst>
        </pc:picChg>
      </pc:sldChg>
      <pc:sldChg chg="addSp delSp modSp mod">
        <pc:chgData name="Nathania Raissa" userId="e6b408d67ae36427" providerId="LiveId" clId="{1758BBD2-5094-4602-AC98-3D8D216AA713}" dt="2025-06-24T05:51:27.630" v="181" actId="1076"/>
        <pc:sldMkLst>
          <pc:docMk/>
          <pc:sldMk cId="846416819" sldId="260"/>
        </pc:sldMkLst>
        <pc:spChg chg="mod">
          <ac:chgData name="Nathania Raissa" userId="e6b408d67ae36427" providerId="LiveId" clId="{1758BBD2-5094-4602-AC98-3D8D216AA713}" dt="2025-06-24T05:51:27.630" v="181" actId="1076"/>
          <ac:spMkLst>
            <pc:docMk/>
            <pc:sldMk cId="846416819" sldId="260"/>
            <ac:spMk id="2" creationId="{F9ADF92D-5EDE-E722-E667-6F649AF2C27D}"/>
          </ac:spMkLst>
        </pc:spChg>
        <pc:picChg chg="del">
          <ac:chgData name="Nathania Raissa" userId="e6b408d67ae36427" providerId="LiveId" clId="{1758BBD2-5094-4602-AC98-3D8D216AA713}" dt="2025-06-24T05:10:25.091" v="0" actId="478"/>
          <ac:picMkLst>
            <pc:docMk/>
            <pc:sldMk cId="846416819" sldId="260"/>
            <ac:picMk id="4" creationId="{4109765B-A8A9-B46B-17BB-DF167A0CBC25}"/>
          </ac:picMkLst>
        </pc:picChg>
        <pc:picChg chg="add mod">
          <ac:chgData name="Nathania Raissa" userId="e6b408d67ae36427" providerId="LiveId" clId="{1758BBD2-5094-4602-AC98-3D8D216AA713}" dt="2025-06-24T05:11:01.872" v="9" actId="962"/>
          <ac:picMkLst>
            <pc:docMk/>
            <pc:sldMk cId="846416819" sldId="260"/>
            <ac:picMk id="5" creationId="{228ABF29-59E1-60F2-42C8-F72906C656D4}"/>
          </ac:picMkLst>
        </pc:picChg>
      </pc:sldChg>
      <pc:sldChg chg="addSp modSp add mod">
        <pc:chgData name="Nathania Raissa" userId="e6b408d67ae36427" providerId="LiveId" clId="{1758BBD2-5094-4602-AC98-3D8D216AA713}" dt="2025-06-24T09:17:39.137" v="573" actId="120"/>
        <pc:sldMkLst>
          <pc:docMk/>
          <pc:sldMk cId="4034942323" sldId="261"/>
        </pc:sldMkLst>
        <pc:spChg chg="mod">
          <ac:chgData name="Nathania Raissa" userId="e6b408d67ae36427" providerId="LiveId" clId="{1758BBD2-5094-4602-AC98-3D8D216AA713}" dt="2025-06-24T09:17:39.137" v="573" actId="120"/>
          <ac:spMkLst>
            <pc:docMk/>
            <pc:sldMk cId="4034942323" sldId="261"/>
            <ac:spMk id="2" creationId="{5A7F4B6B-B1C7-4314-AAEA-619297138368}"/>
          </ac:spMkLst>
        </pc:spChg>
        <pc:picChg chg="add mod">
          <ac:chgData name="Nathania Raissa" userId="e6b408d67ae36427" providerId="LiveId" clId="{1758BBD2-5094-4602-AC98-3D8D216AA713}" dt="2025-06-24T05:13:06.398" v="116" actId="14100"/>
          <ac:picMkLst>
            <pc:docMk/>
            <pc:sldMk cId="4034942323" sldId="261"/>
            <ac:picMk id="4" creationId="{EB443838-9020-5550-3376-9083A693831D}"/>
          </ac:picMkLst>
        </pc:picChg>
      </pc:sldChg>
      <pc:sldChg chg="modSp add mod">
        <pc:chgData name="Nathania Raissa" userId="e6b408d67ae36427" providerId="LiveId" clId="{1758BBD2-5094-4602-AC98-3D8D216AA713}" dt="2025-06-24T06:07:11.631" v="464" actId="20577"/>
        <pc:sldMkLst>
          <pc:docMk/>
          <pc:sldMk cId="2281909191" sldId="262"/>
        </pc:sldMkLst>
        <pc:spChg chg="mod">
          <ac:chgData name="Nathania Raissa" userId="e6b408d67ae36427" providerId="LiveId" clId="{1758BBD2-5094-4602-AC98-3D8D216AA713}" dt="2025-06-24T06:06:05.368" v="459" actId="20577"/>
          <ac:spMkLst>
            <pc:docMk/>
            <pc:sldMk cId="2281909191" sldId="262"/>
            <ac:spMk id="2" creationId="{94500236-96DA-8599-FF70-F00F7F8DEDCD}"/>
          </ac:spMkLst>
        </pc:spChg>
        <pc:spChg chg="mod">
          <ac:chgData name="Nathania Raissa" userId="e6b408d67ae36427" providerId="LiveId" clId="{1758BBD2-5094-4602-AC98-3D8D216AA713}" dt="2025-06-24T06:07:11.631" v="464" actId="20577"/>
          <ac:spMkLst>
            <pc:docMk/>
            <pc:sldMk cId="2281909191" sldId="262"/>
            <ac:spMk id="3" creationId="{47C79522-277C-0653-9C7A-D0342DB49A19}"/>
          </ac:spMkLst>
        </pc:spChg>
      </pc:sldChg>
      <pc:sldChg chg="addSp delSp modSp add mod">
        <pc:chgData name="Nathania Raissa" userId="e6b408d67ae36427" providerId="LiveId" clId="{1758BBD2-5094-4602-AC98-3D8D216AA713}" dt="2025-06-24T09:16:20.295" v="566" actId="20577"/>
        <pc:sldMkLst>
          <pc:docMk/>
          <pc:sldMk cId="3675464470" sldId="263"/>
        </pc:sldMkLst>
        <pc:spChg chg="mod">
          <ac:chgData name="Nathania Raissa" userId="e6b408d67ae36427" providerId="LiveId" clId="{1758BBD2-5094-4602-AC98-3D8D216AA713}" dt="2025-06-24T09:16:20.295" v="566" actId="20577"/>
          <ac:spMkLst>
            <pc:docMk/>
            <pc:sldMk cId="3675464470" sldId="263"/>
            <ac:spMk id="2" creationId="{0E341F6C-B231-9833-1034-AED22E01348A}"/>
          </ac:spMkLst>
        </pc:spChg>
        <pc:picChg chg="add mod modCrop">
          <ac:chgData name="Nathania Raissa" userId="e6b408d67ae36427" providerId="LiveId" clId="{1758BBD2-5094-4602-AC98-3D8D216AA713}" dt="2025-06-24T09:16:06.872" v="564" actId="1076"/>
          <ac:picMkLst>
            <pc:docMk/>
            <pc:sldMk cId="3675464470" sldId="263"/>
            <ac:picMk id="4" creationId="{91702415-1284-5BDB-409C-34AF9574ADF3}"/>
          </ac:picMkLst>
        </pc:picChg>
        <pc:picChg chg="del">
          <ac:chgData name="Nathania Raissa" userId="e6b408d67ae36427" providerId="LiveId" clId="{1758BBD2-5094-4602-AC98-3D8D216AA713}" dt="2025-06-24T06:54:35.027" v="472" actId="478"/>
          <ac:picMkLst>
            <pc:docMk/>
            <pc:sldMk cId="3675464470" sldId="263"/>
            <ac:picMk id="5" creationId="{93286603-8E6B-CD63-A25C-E730D1C66B8A}"/>
          </ac:picMkLst>
        </pc:picChg>
      </pc:sldChg>
      <pc:sldChg chg="addSp delSp modSp add mod">
        <pc:chgData name="Nathania Raissa" userId="e6b408d67ae36427" providerId="LiveId" clId="{1758BBD2-5094-4602-AC98-3D8D216AA713}" dt="2025-06-24T09:17:44.614" v="574" actId="120"/>
        <pc:sldMkLst>
          <pc:docMk/>
          <pc:sldMk cId="3164210023" sldId="264"/>
        </pc:sldMkLst>
        <pc:spChg chg="mod">
          <ac:chgData name="Nathania Raissa" userId="e6b408d67ae36427" providerId="LiveId" clId="{1758BBD2-5094-4602-AC98-3D8D216AA713}" dt="2025-06-24T09:17:44.614" v="574" actId="120"/>
          <ac:spMkLst>
            <pc:docMk/>
            <pc:sldMk cId="3164210023" sldId="264"/>
            <ac:spMk id="2" creationId="{DBD6CBA9-367F-DDFB-6248-90B27EEF7F2B}"/>
          </ac:spMkLst>
        </pc:spChg>
        <pc:picChg chg="del">
          <ac:chgData name="Nathania Raissa" userId="e6b408d67ae36427" providerId="LiveId" clId="{1758BBD2-5094-4602-AC98-3D8D216AA713}" dt="2025-06-24T06:55:26.981" v="551" actId="478"/>
          <ac:picMkLst>
            <pc:docMk/>
            <pc:sldMk cId="3164210023" sldId="264"/>
            <ac:picMk id="4" creationId="{178F46B0-FEF2-290E-1B76-E2BF36546270}"/>
          </ac:picMkLst>
        </pc:picChg>
        <pc:picChg chg="add mod modCrop">
          <ac:chgData name="Nathania Raissa" userId="e6b408d67ae36427" providerId="LiveId" clId="{1758BBD2-5094-4602-AC98-3D8D216AA713}" dt="2025-06-24T09:17:14.046" v="571" actId="14100"/>
          <ac:picMkLst>
            <pc:docMk/>
            <pc:sldMk cId="3164210023" sldId="264"/>
            <ac:picMk id="5" creationId="{CBF5490B-2240-95CD-7EC5-9FD5D4EB103F}"/>
          </ac:picMkLst>
        </pc:picChg>
      </pc:sldChg>
    </pc:docChg>
  </pc:docChgLst>
  <pc:docChgLst>
    <pc:chgData name="Nathania Raissa" userId="e6b408d67ae36427" providerId="LiveId" clId="{10393B60-4CC9-4AAA-8610-C1C1A7275EFC}"/>
    <pc:docChg chg="modSld">
      <pc:chgData name="Nathania Raissa" userId="e6b408d67ae36427" providerId="LiveId" clId="{10393B60-4CC9-4AAA-8610-C1C1A7275EFC}" dt="2025-06-05T08:30:10.573" v="7" actId="1036"/>
      <pc:docMkLst>
        <pc:docMk/>
      </pc:docMkLst>
      <pc:sldChg chg="modSp mod">
        <pc:chgData name="Nathania Raissa" userId="e6b408d67ae36427" providerId="LiveId" clId="{10393B60-4CC9-4AAA-8610-C1C1A7275EFC}" dt="2025-06-05T08:29:25.929" v="2" actId="1076"/>
        <pc:sldMkLst>
          <pc:docMk/>
          <pc:sldMk cId="2964130818" sldId="257"/>
        </pc:sldMkLst>
        <pc:picChg chg="mod">
          <ac:chgData name="Nathania Raissa" userId="e6b408d67ae36427" providerId="LiveId" clId="{10393B60-4CC9-4AAA-8610-C1C1A7275EFC}" dt="2025-06-05T08:29:25.929" v="2" actId="1076"/>
          <ac:picMkLst>
            <pc:docMk/>
            <pc:sldMk cId="2964130818" sldId="257"/>
            <ac:picMk id="4" creationId="{3701560D-BED0-1441-2451-013CA581AF71}"/>
          </ac:picMkLst>
        </pc:picChg>
      </pc:sldChg>
      <pc:sldChg chg="modSp mod">
        <pc:chgData name="Nathania Raissa" userId="e6b408d67ae36427" providerId="LiveId" clId="{10393B60-4CC9-4AAA-8610-C1C1A7275EFC}" dt="2025-06-05T08:30:03.766" v="5" actId="1076"/>
        <pc:sldMkLst>
          <pc:docMk/>
          <pc:sldMk cId="2533559726" sldId="259"/>
        </pc:sldMkLst>
      </pc:sldChg>
      <pc:sldChg chg="modSp mod">
        <pc:chgData name="Nathania Raissa" userId="e6b408d67ae36427" providerId="LiveId" clId="{10393B60-4CC9-4AAA-8610-C1C1A7275EFC}" dt="2025-06-05T08:30:10.573" v="7" actId="1036"/>
        <pc:sldMkLst>
          <pc:docMk/>
          <pc:sldMk cId="846416819" sldId="260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0DFBFD8-21F9-4B69-A521-EC350E0D4308}" type="datetimeFigureOut">
              <a:rPr lang="en-GB" smtClean="0"/>
              <a:t>13/10/2025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689D2E-80A6-42A7-9A08-5DA289F15B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61596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5689D2E-80A6-42A7-9A08-5DA289F15B39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42945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31C181-4976-301E-7F5A-28BE40485E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0BB6102-E6F9-CE1C-C0EE-D52C613791E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AC22408-C410-25A5-CF7F-71D214AD379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273346E-BA9F-AD43-2DF2-30322F38DA1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5689D2E-80A6-42A7-9A08-5DA289F15B39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6200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074C6D-153C-5D65-1735-56EB918BB88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B93FE5D-B4B9-8AC7-A2DD-081E294DE9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9D455F-8A02-A6BD-6063-50A6228FCE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5247A-9C42-4303-81F8-DE8DBFAAA478}" type="datetimeFigureOut">
              <a:rPr lang="en-GB" smtClean="0"/>
              <a:t>13/10/2025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28C765-D778-2A55-8F8E-5FFAE20525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CABAA7-2C90-7F63-0368-D68B9AA8A6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6436E-D765-428A-9F42-A4FE35BBC5D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82620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A17323-AADC-F4A3-D505-8F9A996C04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09DFA37-5ABB-15CD-23FC-194951892E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8490E3-810F-40A6-9BCC-0DE5FFC9A1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5247A-9C42-4303-81F8-DE8DBFAAA478}" type="datetimeFigureOut">
              <a:rPr lang="en-GB" smtClean="0"/>
              <a:t>13/10/2025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FAC31A-A774-C863-864A-F912D2A111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BF28C4-2DAE-C40E-D15F-A9EBD49C5F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6436E-D765-428A-9F42-A4FE35BBC5D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8179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3041F80-EC09-F33C-37C4-13FADE7A675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8A060BE-2281-D18C-9CAE-C720BA41195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D7F74A-96E5-C85E-22CC-10048EF576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5247A-9C42-4303-81F8-DE8DBFAAA478}" type="datetimeFigureOut">
              <a:rPr lang="en-GB" smtClean="0"/>
              <a:t>13/10/2025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8A8D42-0BC9-F34B-8553-631C6DDB39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B8C377-ECB5-0194-F114-A7F946CB90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6436E-D765-428A-9F42-A4FE35BBC5D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06562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99CE03-B39F-0B87-E30C-56BEE7C068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8F2EC4-B145-DA83-3BEB-A6F58AA42F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3370F7-B1AD-6399-6152-F2D28912B5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5247A-9C42-4303-81F8-DE8DBFAAA478}" type="datetimeFigureOut">
              <a:rPr lang="en-GB" smtClean="0"/>
              <a:t>13/10/2025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528794-BFF7-889C-BE04-8C9885D70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A8425F-155C-FDC9-4B99-40ABB7FDFE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6436E-D765-428A-9F42-A4FE35BBC5D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41309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8814AB-E2D7-73FD-D007-7CDFF69247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9709860-60F0-333D-CDBD-AC56580C5F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73AFB5-3E06-955C-D640-9038AD84A0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5247A-9C42-4303-81F8-DE8DBFAAA478}" type="datetimeFigureOut">
              <a:rPr lang="en-GB" smtClean="0"/>
              <a:t>13/10/2025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A6CCCC-80C1-C606-64F2-0772EC8DA4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DD1DE6-2483-A3C2-F6DD-597FFADDB6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6436E-D765-428A-9F42-A4FE35BBC5D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42735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EBCD1D-BDAF-7CCA-8F47-C67CE3CE9D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A9E587-44E8-0218-89C7-434DB3DD200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2BFFC68-9EE3-3947-B60C-97A3EB2996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44392B8-31CB-9CC4-FE3F-1361FADED8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5247A-9C42-4303-81F8-DE8DBFAAA478}" type="datetimeFigureOut">
              <a:rPr lang="en-GB" smtClean="0"/>
              <a:t>13/10/2025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E3EB3A7-9304-7F10-96EC-855B9FCA45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6870DF1-B177-4765-8C07-1D12691AEF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6436E-D765-428A-9F42-A4FE35BBC5D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89908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F5E87F-377A-8751-31FD-25B0FD2756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5F6465D-BA90-01D2-037D-66857C2C4C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12ADADD-9D42-B062-F949-B24D1BDEE3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CE105F4-9A64-F47B-4F72-40020AD558F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23BF75D-2977-1F9D-7CF2-BAD18678E85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8712A82-4437-D85A-F3BA-4F149F143A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5247A-9C42-4303-81F8-DE8DBFAAA478}" type="datetimeFigureOut">
              <a:rPr lang="en-GB" smtClean="0"/>
              <a:t>13/10/2025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9E0FB6E-9126-0666-D050-7623019D6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B3F3C1E-2641-78E4-C9A1-D5FD5385D3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6436E-D765-428A-9F42-A4FE35BBC5D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80727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38C129-FD15-7AC5-6D33-18626502FD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68F29E8-2A79-141F-5809-9F0E0DCA32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5247A-9C42-4303-81F8-DE8DBFAAA478}" type="datetimeFigureOut">
              <a:rPr lang="en-GB" smtClean="0"/>
              <a:t>13/10/2025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D7AB268-EEAB-EB30-2C3D-41E694C07A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6909D0E-7085-8EB3-92A2-6AF0B141C9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6436E-D765-428A-9F42-A4FE35BBC5D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03231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A37A3EB-751D-7225-E756-8DBF69742D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5247A-9C42-4303-81F8-DE8DBFAAA478}" type="datetimeFigureOut">
              <a:rPr lang="en-GB" smtClean="0"/>
              <a:t>13/10/2025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CBA074A-31CB-F1A3-4A93-F0EA1A4AA3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5512D2C-1213-1C9C-93AB-E05B6F3E69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6436E-D765-428A-9F42-A4FE35BBC5D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00561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DFB5B0-D322-809F-BF84-21DC4D659C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B6C073-1ADE-830C-1F09-A3FB2DACB6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6AA1835-6ECD-C87F-E881-DDD118A14AB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1740D5E-AEF8-D39B-968C-696AA9A46D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5247A-9C42-4303-81F8-DE8DBFAAA478}" type="datetimeFigureOut">
              <a:rPr lang="en-GB" smtClean="0"/>
              <a:t>13/10/2025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FDD960A-5621-A4B0-35B6-5C9019AB90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FEB12EF-1708-FA95-6026-B6341A0252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6436E-D765-428A-9F42-A4FE35BBC5D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99605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D91411-9388-0272-C33A-E03EB08B64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6D464BD-ADAD-7457-45DC-89C76831EB0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FC42CC3-F83D-9EF4-1874-95A4E37B55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2431C13-0606-7057-9C94-9E189B41CE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5247A-9C42-4303-81F8-DE8DBFAAA478}" type="datetimeFigureOut">
              <a:rPr lang="en-GB" smtClean="0"/>
              <a:t>13/10/2025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E85E9DD-A77F-6EBE-89EF-BF13590501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E92FF36-67FE-4029-08A2-1F6B33FB0F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6436E-D765-428A-9F42-A4FE35BBC5D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06739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CDA9756-D8B4-970F-35CA-C34E9DD757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1F315BC-C824-BEC1-F86F-A0A92A2237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B85D39-6321-0552-472A-9820BABEEAB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8B5247A-9C42-4303-81F8-DE8DBFAAA478}" type="datetimeFigureOut">
              <a:rPr lang="en-GB" smtClean="0"/>
              <a:t>13/10/2025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505427-C774-CD6F-8B43-3BB3753D339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5B3FA4-63A6-F074-0676-5B4A0ADAF19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2F6436E-D765-428A-9F42-A4FE35BBC5D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49264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315FB0-C9E8-EC66-7047-BAC5523C0B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BC0206-6B74-68B5-BB99-6606D469D2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02180" y="5652062"/>
            <a:ext cx="6387638" cy="919523"/>
          </a:xfrm>
        </p:spPr>
        <p:txBody>
          <a:bodyPr>
            <a:normAutofit/>
          </a:bodyPr>
          <a:lstStyle/>
          <a:p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Supplementary Figure S1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Funnel Plot Assessing Publication Bias or Overall Survival After Re-Irradiation in Diffuse Intrinsic Pontine Glioma</a:t>
            </a:r>
            <a:endParaRPr lang="en-GB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 descr="A graph of a triangle with black dots">
            <a:extLst>
              <a:ext uri="{FF2B5EF4-FFF2-40B4-BE49-F238E27FC236}">
                <a16:creationId xmlns:a16="http://schemas.microsoft.com/office/drawing/2014/main" id="{A3C62FAB-B79A-80D7-8438-1F825E2904D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1983" y="404079"/>
            <a:ext cx="9688033" cy="52479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35597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43BCC2-2A4A-A059-D219-7860585ABF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7F4B6B-B1C7-4314-AAEA-6192971383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02180" y="5370021"/>
            <a:ext cx="6387638" cy="1487979"/>
          </a:xfrm>
        </p:spPr>
        <p:txBody>
          <a:bodyPr>
            <a:normAutofit/>
          </a:bodyPr>
          <a:lstStyle/>
          <a:p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Supplementary Figure S2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Influence Diagnostics for Meta-Analysis of Overall Survival After Re-Irradiation in Diffuse Intrinsic Pontine Glioma</a:t>
            </a:r>
            <a:endParaRPr lang="en-GB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A table of numbers and a number of numbers&#10;&#10;AI-generated content may be incorrect.">
            <a:extLst>
              <a:ext uri="{FF2B5EF4-FFF2-40B4-BE49-F238E27FC236}">
                <a16:creationId xmlns:a16="http://schemas.microsoft.com/office/drawing/2014/main" id="{EB443838-9020-5550-3376-9083A693831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2540" y="278722"/>
            <a:ext cx="8401553" cy="54479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49423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8F3EC0-0930-392B-2C26-2382112E36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D6CBA9-367F-DDFB-6248-90B27EEF7F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02181" y="5334852"/>
            <a:ext cx="6387638" cy="1487979"/>
          </a:xfrm>
        </p:spPr>
        <p:txBody>
          <a:bodyPr>
            <a:normAutofit/>
          </a:bodyPr>
          <a:lstStyle/>
          <a:p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Supplementary Figure S3.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Funnel Plot Assessing Publication Bias for Hazard Ratio Meta-Analysis</a:t>
            </a:r>
            <a:endParaRPr lang="en-GB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 descr="A diagram of a pyramid&#10;&#10;AI-generated content may be incorrect.">
            <a:extLst>
              <a:ext uri="{FF2B5EF4-FFF2-40B4-BE49-F238E27FC236}">
                <a16:creationId xmlns:a16="http://schemas.microsoft.com/office/drawing/2014/main" id="{CBF5490B-2240-95CD-7EC5-9FD5D4EB103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615" t="8205" r="8846" b="9744"/>
          <a:stretch>
            <a:fillRect/>
          </a:stretch>
        </p:blipFill>
        <p:spPr>
          <a:xfrm>
            <a:off x="1125416" y="304800"/>
            <a:ext cx="9444110" cy="53457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42100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548</TotalTime>
  <Words>52</Words>
  <Application>Microsoft Office PowerPoint</Application>
  <PresentationFormat>Widescreen</PresentationFormat>
  <Paragraphs>5</Paragraphs>
  <Slides>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Aptos</vt:lpstr>
      <vt:lpstr>Aptos Display</vt:lpstr>
      <vt:lpstr>Arial</vt:lpstr>
      <vt:lpstr>Times New Roman</vt:lpstr>
      <vt:lpstr>Office Theme</vt:lpstr>
      <vt:lpstr>Supplementary Figure S1. Funnel Plot Assessing Publication Bias or Overall Survival After Re-Irradiation in Diffuse Intrinsic Pontine Glioma</vt:lpstr>
      <vt:lpstr>Supplementary Figure S2. Influence Diagnostics for Meta-Analysis of Overall Survival After Re-Irradiation in Diffuse Intrinsic Pontine Glioma</vt:lpstr>
      <vt:lpstr>Supplementary Figure S3. Funnel Plot Assessing Publication Bias for Hazard Ratio Meta-Analysis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Supplementary Figure S1. Funnel Plot Assessing Publication Bias or Overall Survival After Re-Irradiation in Diffuse Intrinsic Pontine Glioma</dc:title>
  <dc:creator>Nathania Raissa</dc:creator>
  <cp:lastModifiedBy>Nona-Parsa-Parinaz</cp:lastModifiedBy>
  <cp:revision>2</cp:revision>
  <dcterms:created xsi:type="dcterms:W3CDTF">2025-06-05T04:46:56Z</dcterms:created>
  <dcterms:modified xsi:type="dcterms:W3CDTF">2025-10-13T15:44:00Z</dcterms:modified>
</cp:coreProperties>
</file>