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D1EB-1F3C-5815-0F83-080D2E02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AE37-1DC1-D503-0738-016304605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71A-6E90-CB69-741D-DA6818DA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EB3C-F1E6-D530-6635-ACF51462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30E5-BE4F-BFB9-8629-524A9C2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203F-B5EA-158C-9724-397FD80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01A0-3298-5204-3FE7-F9E90A2F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EB64-7970-2565-5750-41220984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07A8-8723-95AB-1DC5-BA906BF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1754-FA0B-61BF-5838-7CD073EA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31AB1-F1EC-A66F-3A28-723910B39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0DC5D-7B26-677D-8D3D-B826350A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2140-5CD4-8BBE-0335-B786FF13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7642-16B3-F608-674D-171C2914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846E-2DAF-32F2-9B56-58DDB619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B945-3A8C-4023-3E2B-66ECEC71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DC98-E0D9-FA2A-8AC7-F919DE1D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809-578B-2DAF-B4D9-050E376F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768E-A2C5-4620-CC9A-1D4D4E72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D26E-4103-C187-E8DE-0E49116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417-CEA1-28CA-753E-52C20E1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E333-4BBE-2BD8-17C6-375DDBBF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411F-D9DC-C77F-633D-FB3C174C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569E-9AD7-E2E5-F2EA-AA3A7215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4CA0-88A8-2F48-5A83-89333B4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672E-1240-2D65-249C-761EB80D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A6D-64E3-E71A-85AE-82D66115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41C4-5A77-84AE-33F9-5C1FDBB8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8D980-7B1D-5B3C-DB46-B09DBBD5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B5BF-33CA-972C-71F7-5B87D94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53331-C067-3153-373B-E80678E1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C8C-A934-04AF-A8B4-FE78A21F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D7D2-9305-845E-622E-6E21BD9F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5F4C-96DC-861A-2350-AA2AEC3F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FFA22-A678-617F-B678-B132CB6F0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42A42-D644-A844-7159-9CD509653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18E71-5A29-5215-8880-F45CEC8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DB29B-71DF-8028-AEEF-4C5F0010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B0353-E5FE-D884-7143-7915297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6B33-0B5A-66CE-6739-385E7678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3E556-72C6-C823-E61E-35EC966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25F0C-F7D3-7F5A-FE90-D6EB1BA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E340D-FA89-54EB-F6A5-685B0D3B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A645E-0470-BB11-533B-55DC2A12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38F11-6F14-45A6-ED42-C6F32AC5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B1015-B1AB-AAC2-B079-735011FD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44D7-5807-913C-EB3C-CBCFBB58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F3E5-A103-8CBF-D705-10CCCD3C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AA11-8E95-BD03-69E8-70CFF536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CAFD-7BC8-21DF-EA29-7434F3A3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E3E0D-377D-49C0-7C8E-76E38552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EB5B4-0B43-5580-44AC-873A96B7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047-0F5E-B11D-F7ED-791A202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600CE-EDD6-6880-0F75-4728EF94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68B9D-1C2C-F78B-1439-15FBB5DB8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1707-7803-B407-4D85-EA4157D8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792C-9FCB-86CE-8621-127046C0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60A6-F61D-5188-02E2-731E7AE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A3CF1-0CC7-D040-8ABA-4AD712F8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512B3-0FAE-A527-A0B7-A17C23B9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1831-7743-195A-6607-659468ED3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CBD6-CEC7-48DD-A593-2B5069D4E3D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4F32-72DB-1515-F993-304745FA6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1780-C887-A7EB-E8C0-E1F68A3F9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C59D-F273-B91E-1364-F9F73FD4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933" y="5396084"/>
            <a:ext cx="8143568" cy="726256"/>
          </a:xfrm>
        </p:spPr>
        <p:txBody>
          <a:bodyPr/>
          <a:lstStyle/>
          <a:p>
            <a:pPr algn="ctr"/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(1): combination index plot (right) and dose reduction index plot (left) for the mixture at 24 hrs.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6C3B6-B892-4638-A493-B20FE35F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199632"/>
            <a:ext cx="11626814" cy="49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8691-5DCF-D58C-8E20-A3C2BAEB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51" y="5251419"/>
            <a:ext cx="8335297" cy="711507"/>
          </a:xfrm>
        </p:spPr>
        <p:txBody>
          <a:bodyPr/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combination index curve (left) and dose reduction index curve (right) for the mixture at 72 hrs.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64888-634E-D8FB-90DE-26A83349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280219"/>
            <a:ext cx="11495549" cy="4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7793-3486-4E80-34AE-56833C9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06" y="5754414"/>
            <a:ext cx="10515600" cy="7094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</a:t>
            </a:r>
            <a:r>
              <a:rPr lang="en-US" sz="2400" b="1" dirty="0" smtClean="0"/>
              <a:t>Figure (3): </a:t>
            </a:r>
            <a:r>
              <a:rPr lang="en-US" sz="2400" b="1" dirty="0"/>
              <a:t>human Hsp60 binding site with omeprazole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6997A-4938-0E88-769D-F3172716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9" y="121673"/>
            <a:ext cx="11849835" cy="5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314E-940A-5E3B-0676-E75BF0FE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59" y="5819994"/>
            <a:ext cx="5373414" cy="517744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Hsp60 binding site with metformin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CE79F-4C29-0C81-4EDF-3B8D95A2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2" y="236482"/>
            <a:ext cx="11700061" cy="53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AF16-52BD-EBB5-5997-B76376EF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114" y="5725401"/>
            <a:ext cx="5483772" cy="549275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Hsp60 binding site with Epolactaene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ADCF4-DF1C-F901-4179-7AB18E8E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162394"/>
            <a:ext cx="11665323" cy="53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323E-77DD-C714-0775-8A8EFB0B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24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morphology of Hela cancer cells. (A) Cancer cells were exposed to 1000 µg/ml of metformin for 72 hours. (B) Cancer cells were exposed to 1000 µg/ml of omeprazole concentration for 72 hours. (C) The cancer cells were subjected to a 1000 µg/ml concentration of a combination of metformin and omeprazole for 72 hours. (D) The cervical cancer cells were left untreated and used as the control group.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B3613-76A8-F6F6-FC7E-E3D7A9F9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108" y="280001"/>
            <a:ext cx="6288596" cy="49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Supplementary Figure (1): combination index plot (right) and dose reduction index plot (left) for the mixture at 24 hrs.</vt:lpstr>
      <vt:lpstr>Supplementary Figure (2): combination index curve (left) and dose reduction index curve (right) for the mixture at 72 hrs. </vt:lpstr>
      <vt:lpstr>Supplementary Figure (3): human Hsp60 binding site with omeprazole</vt:lpstr>
      <vt:lpstr>Supplementary Figure (4): human Hsp60 binding site with metformin</vt:lpstr>
      <vt:lpstr>Supplementary Figure (5): human Hsp60 binding site with Epolactaene </vt:lpstr>
      <vt:lpstr>Supplementary Figure (6): morphology of Hela cancer cells. (A) Cancer cells were exposed to 1000 µg/ml of metformin for 72 hours. (B) Cancer cells were exposed to 1000 µg/ml of omeprazole concentration for 72 hours. (C) The cancer cells were subjected to a 1000 µg/ml concentration of a combination of metformin and omeprazole for 72 hours. (D) The cervical cancer cells were left untreated and used as the control group.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Manuscript figures</dc:title>
  <dc:creator>ALARABY KARBALA</dc:creator>
  <cp:lastModifiedBy>Nona-Parsa-Parinaz</cp:lastModifiedBy>
  <cp:revision>7</cp:revision>
  <dcterms:created xsi:type="dcterms:W3CDTF">2024-02-18T07:05:47Z</dcterms:created>
  <dcterms:modified xsi:type="dcterms:W3CDTF">2025-04-16T16:01:48Z</dcterms:modified>
</cp:coreProperties>
</file>