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ED1EB-1F3C-5815-0F83-080D2E02F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E8AE37-1DC1-D503-0738-0163046050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7771A-6E90-CB69-741D-DA6818DAA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BCEB3C-F1E6-D530-6635-ACF514624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130E5-BE4F-BFB9-8629-524A9C2B9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486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D203F-B5EA-158C-9724-397FD80D2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5D01A0-3298-5204-3FE7-F9E90A2F1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0EB64-7970-2565-5750-412209845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307A8-8723-95AB-1DC5-BA906BF98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B1754-FA0B-61BF-5838-7CD073EAD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83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931AB1-F1EC-A66F-3A28-723910B394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10DC5D-7B26-677D-8D3D-B826350A54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62140-5CD4-8BBE-0335-B786FF130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0A7642-16B3-F608-674D-171C2914F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1846E-2DAF-32F2-9B56-58DDB6196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028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5B945-3A8C-4023-3E2B-66ECEC715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0DC98-E0D9-FA2A-8AC7-F919DE1D9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A9809-578B-2DAF-B4D9-050E376F8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9768E-A2C5-4620-CC9A-1D4D4E721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FD26E-4103-C187-E8DE-0E4911601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19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3D417-CEA1-28CA-753E-52C20E132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2E333-4BBE-2BD8-17C6-375DDBBFB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7411F-D9DC-C77F-633D-FB3C174C1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2569E-9AD7-E2E5-F2EA-AA3A7215B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54CA0-88A8-2F48-5A83-89333B4ED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774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B672E-1240-2D65-249C-761EB80D9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F6A6D-64E3-E71A-85AE-82D66115E1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8741C4-5A77-84AE-33F9-5C1FDBB85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A8D980-7B1D-5B3C-DB46-B09DBBD54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3BB5BF-33CA-972C-71F7-5B87D946B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53331-C067-3153-373B-E80678E13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222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97C8C-A934-04AF-A8B4-FE78A21F7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5DD7D2-9305-845E-622E-6E21BD9F5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9A5F4C-96DC-861A-2350-AA2AEC3F4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CFFA22-A678-617F-B678-B132CB6F01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42A42-D644-A844-7159-9CD509653B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18E71-5A29-5215-8880-F45CEC8F1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7DB29B-71DF-8028-AEEF-4C5F0010A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B0353-E5FE-D884-7143-7915297A7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353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96B33-0B5A-66CE-6739-385E76789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E3E556-72C6-C823-E61E-35EC9662A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225F0C-F7D3-7F5A-FE90-D6EB1BAE5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0E340D-FA89-54EB-F6A5-685B0D3BD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09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4A645E-0470-BB11-533B-55DC2A129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938F11-6F14-45A6-ED42-C6F32AC5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B1015-B1AB-AAC2-B079-735011FD2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377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44D7-5807-913C-EB3C-CBCFBB589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EF3E5-A103-8CBF-D705-10CCCD3CF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5AA11-8E95-BD03-69E8-70CFF536F6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ECAFD-7BC8-21DF-EA29-7434F3A3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E3E0D-377D-49C0-7C8E-76E385528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1EB5B4-0B43-5580-44AC-873A96B74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891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4B047-0F5E-B11D-F7ED-791A202BA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9600CE-EDD6-6880-0F75-4728EF949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D68B9D-1C2C-F78B-1439-15FBB5DB89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251707-7803-B407-4D85-EA4157D82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8CBD6-CEC7-48DD-A593-2B5069D4E3D8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61792C-9FCB-86CE-8621-127046C0C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CC60A6-F61D-5188-02E2-731E7AE19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299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4A3CF1-0CC7-D040-8ABA-4AD712F8C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512B3-0FAE-A527-A0B7-A17C23B97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11831-7743-195A-6607-659468ED3B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8CBD6-CEC7-48DD-A593-2B5069D4E3D8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64F32-72DB-1515-F993-304745FA62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41780-C887-A7EB-E8C0-E1F68A3F94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1F6C2-B037-474E-B5BA-EC3637A140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59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4C59D-F273-B91E-1364-F9F73FD4B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4933" y="5396084"/>
            <a:ext cx="8143568" cy="726256"/>
          </a:xfrm>
        </p:spPr>
        <p:txBody>
          <a:bodyPr/>
          <a:lstStyle/>
          <a:p>
            <a:pPr algn="ctr"/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(1): combination index plot (right) and dose reduction index plot (left) for the mixture at 24 hrs.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D6C3B6-B892-4638-A493-B20FE35FE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39" y="199632"/>
            <a:ext cx="11626814" cy="495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66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78691-5DCF-D58C-8E20-A3C2BAEBC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351" y="5251419"/>
            <a:ext cx="8335297" cy="711507"/>
          </a:xfrm>
        </p:spPr>
        <p:txBody>
          <a:bodyPr/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(2):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combination index curve (left) and dose reduction index curve (right) for the mixture at 72 hrs.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A64888-634E-D8FB-90DE-26A833496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39" y="280219"/>
            <a:ext cx="11495549" cy="474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10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67793-3486-4E80-34AE-56833C970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606" y="5754414"/>
            <a:ext cx="10515600" cy="709448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</a:t>
            </a:r>
            <a:r>
              <a:rPr lang="en-US" sz="2400" b="1" dirty="0" smtClean="0"/>
              <a:t>Figure (3): </a:t>
            </a:r>
            <a:r>
              <a:rPr lang="en-US" sz="2400" b="1" dirty="0"/>
              <a:t>human Hsp60 binding site with omeprazole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96997A-4938-0E88-769D-F31727160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89" y="121673"/>
            <a:ext cx="11849835" cy="532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54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9314E-940A-5E3B-0676-E75BF0FE2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4559" y="5819994"/>
            <a:ext cx="5373414" cy="517744"/>
          </a:xfrm>
        </p:spPr>
        <p:txBody>
          <a:bodyPr>
            <a:normAutofit fontScale="90000"/>
          </a:bodyPr>
          <a:lstStyle/>
          <a:p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(4):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human Hsp60 binding site with metformin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ACE79F-4C29-0C81-4EDF-3B8D95A24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32" y="236482"/>
            <a:ext cx="11700061" cy="533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68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1AF16-52BD-EBB5-5997-B76376EF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4114" y="5725401"/>
            <a:ext cx="5483772" cy="549275"/>
          </a:xfrm>
        </p:spPr>
        <p:txBody>
          <a:bodyPr>
            <a:normAutofit fontScale="90000"/>
          </a:bodyPr>
          <a:lstStyle/>
          <a:p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(5):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human Hsp60 binding site with Epolactaene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3ADCF4-DF1C-F901-4179-7AB18E8E5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39" y="162394"/>
            <a:ext cx="11665323" cy="539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1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8323E-77DD-C714-0775-8A8EFB0BF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243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Supplementary Figure </a:t>
            </a:r>
            <a:r>
              <a:rPr lang="en-US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(6):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morphology of Hela cancer cells. (A) Cancer cells were exposed to 1000 µg/ml of metformin for 72 hours. (B) Cancer cells were exposed to 1000 µg/ml of omeprazole concentration for 72 hours. (C) The cancer cells were subjected to a 1000 µg/ml concentration of a combination of metformin and omeprazole for 72 hours. (D) The cervical cancer cells were left untreated and used as the control group.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7B3613-76A8-F6F6-FC7E-E3D7A9F95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8108" y="280001"/>
            <a:ext cx="6288596" cy="497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787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170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Supplementary Figure (1): combination index plot (right) and dose reduction index plot (left) for the mixture at 24 hrs.</vt:lpstr>
      <vt:lpstr>Supplementary Figure (2): combination index curve (left) and dose reduction index curve (right) for the mixture at 72 hrs. </vt:lpstr>
      <vt:lpstr>Supplementary Figure (3): human Hsp60 binding site with omeprazole</vt:lpstr>
      <vt:lpstr>Supplementary Figure (4): human Hsp60 binding site with metformin</vt:lpstr>
      <vt:lpstr>Supplementary Figure (5): human Hsp60 binding site with Epolactaene </vt:lpstr>
      <vt:lpstr>Supplementary Figure (6): morphology of Hela cancer cells. (A) Cancer cells were exposed to 1000 µg/ml of metformin for 72 hours. (B) Cancer cells were exposed to 1000 µg/ml of omeprazole concentration for 72 hours. (C) The cancer cells were subjected to a 1000 µg/ml concentration of a combination of metformin and omeprazole for 72 hours. (D) The cervical cancer cells were left untreated and used as the control group.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Manuscript figures</dc:title>
  <dc:creator>ALARABY KARBALA</dc:creator>
  <cp:lastModifiedBy>Nona-Parsa-Parinaz</cp:lastModifiedBy>
  <cp:revision>7</cp:revision>
  <dcterms:created xsi:type="dcterms:W3CDTF">2024-02-18T07:05:47Z</dcterms:created>
  <dcterms:modified xsi:type="dcterms:W3CDTF">2025-04-16T16:01:48Z</dcterms:modified>
</cp:coreProperties>
</file>