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2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C6091-8DDE-2A25-B14B-BEE911698F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6DFB76-F28C-2631-56E6-4A84B53C8F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3F7F9C-5B01-95A1-01B0-E7D9CB876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3CA2-0025-4E25-931D-45038A26D00E}" type="datetimeFigureOut">
              <a:rPr lang="en-ID" smtClean="0"/>
              <a:t>05/09/2025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4E553F-FBE2-95F0-01EA-95CC56D49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BF669E-919B-CB0B-5FA9-CFFF7FCB0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43551-E332-4A45-B05C-7D999A374BD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07538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F8BA7-5FB2-B780-F738-2F8C3671F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5C3DDF-52FD-D96E-AEEB-21E97AE416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230DBC-E050-5A92-15D7-9907988A6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3CA2-0025-4E25-931D-45038A26D00E}" type="datetimeFigureOut">
              <a:rPr lang="en-ID" smtClean="0"/>
              <a:t>05/09/2025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57C87A-6A6A-6ED9-E731-9016A6164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AEEC9D-3FC1-D8B7-2CF8-0C1AAC4D7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43551-E332-4A45-B05C-7D999A374BD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76047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5908D4-6A10-04DE-A353-ECADE0D14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9BAADD-9820-0930-9FAF-6265BAC42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6BBE58-A4FE-50F0-6F2F-A49BB7C11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3CA2-0025-4E25-931D-45038A26D00E}" type="datetimeFigureOut">
              <a:rPr lang="en-ID" smtClean="0"/>
              <a:t>05/09/2025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67DD89-1702-502A-F74B-F7926C93F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B256B7-40D9-EA70-6320-3D56DF04A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43551-E332-4A45-B05C-7D999A374BD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7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6C3A6-C507-CC12-7DDB-840A4841C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4AED5-A43F-D2DD-B9B3-31CE20E72E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CFB4A3-528D-EF62-EA6B-C056F4A95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3CA2-0025-4E25-931D-45038A26D00E}" type="datetimeFigureOut">
              <a:rPr lang="en-ID" smtClean="0"/>
              <a:t>05/09/2025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2C7604-D7F0-51E0-FBFF-03C0A3DC6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ECA31E-B772-30ED-FBCF-45710F02D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43551-E332-4A45-B05C-7D999A374BD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49421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64161-387D-BA86-3131-29D429F12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8FAA14-AC79-BB22-DE92-0D7A27DDED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56540-A2BC-8850-EE54-9F5BAFA02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3CA2-0025-4E25-931D-45038A26D00E}" type="datetimeFigureOut">
              <a:rPr lang="en-ID" smtClean="0"/>
              <a:t>05/09/2025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DD2B1B-D3E5-3ACC-1BD9-C370B6E63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A77AD8-72E3-DFE9-7CC7-8549B6CDC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43551-E332-4A45-B05C-7D999A374BD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47237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D2DE9-9217-4591-2B9D-700BBBD57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D9174-F5E8-962A-DE82-8363EB1B04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2B9778-A556-A819-40E7-2E649D1E11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E30319-0965-A8C2-B53B-D4318BB7A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3CA2-0025-4E25-931D-45038A26D00E}" type="datetimeFigureOut">
              <a:rPr lang="en-ID" smtClean="0"/>
              <a:t>05/09/2025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CEB098-84AA-AFE5-9419-182518A9E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4B7F47-1400-F932-F3C6-CE6BA6EC3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43551-E332-4A45-B05C-7D999A374BD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84315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F3008-9EDA-184B-77C3-0843A2B1C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A515EE-97E3-5D30-1F8F-C77B5A180C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A3B59D-C098-FEFE-877B-D083AD2D3B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210E6E-BCA3-F686-349B-7B62F2C5CE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C7434B-B79C-6FF8-77AA-42A93D0391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7A0410-F573-6CD1-C557-3C99126B3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3CA2-0025-4E25-931D-45038A26D00E}" type="datetimeFigureOut">
              <a:rPr lang="en-ID" smtClean="0"/>
              <a:t>05/09/2025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4721D0-B5BA-F0CA-F4D6-A65586CE5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802F22-4F9F-09E2-546B-22D43B1D0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43551-E332-4A45-B05C-7D999A374BD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99523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24F48-F8A6-A685-51E7-AB33DF508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654FD8-316C-8EAA-A7E0-34997CBF1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3CA2-0025-4E25-931D-45038A26D00E}" type="datetimeFigureOut">
              <a:rPr lang="en-ID" smtClean="0"/>
              <a:t>05/09/2025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F5106F-80E3-42B0-B81A-1B191B466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3CFD19-FD13-2501-DFB2-B8F11395D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43551-E332-4A45-B05C-7D999A374BD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78608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7C708E-49D1-6FEB-2FF8-F033E94C9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3CA2-0025-4E25-931D-45038A26D00E}" type="datetimeFigureOut">
              <a:rPr lang="en-ID" smtClean="0"/>
              <a:t>05/09/2025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FE044A-689E-B091-70D6-18EB1A9D7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D7CA89-4FDB-FDE5-CF85-FDCB19146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43551-E332-4A45-B05C-7D999A374BD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48330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6D8A3-F92C-CEAA-B727-EC4EED133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B353AC-EF41-00A5-A1D1-5A89B2575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4A240A-E58A-E514-EA00-522DA8C89A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7A248C-F221-7FFC-698E-1FAEA2A1A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3CA2-0025-4E25-931D-45038A26D00E}" type="datetimeFigureOut">
              <a:rPr lang="en-ID" smtClean="0"/>
              <a:t>05/09/2025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892E0-53CD-18B9-530F-3E8555580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8390D8-50DF-398D-AD98-4A68C7B6C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43551-E332-4A45-B05C-7D999A374BD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09569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1CC0F-0F8F-6419-54EE-5A5008F0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C6BA99-492C-7323-2488-E641AF8964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4BA8E8-85AA-8570-ABCA-F9790DC749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417E44-04DC-B9BA-4678-E2A667013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3CA2-0025-4E25-931D-45038A26D00E}" type="datetimeFigureOut">
              <a:rPr lang="en-ID" smtClean="0"/>
              <a:t>05/09/2025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888E86-361F-1126-AF60-99F68CB73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CA5217-5FC0-16F4-823D-92813B8AE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43551-E332-4A45-B05C-7D999A374BD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93620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47CCB0-8380-55BF-8DC9-08ACBD5AE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041505-C8AD-BFA4-F604-41761F9BC4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787B2D-EB59-6051-2681-7395768249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D3CA2-0025-4E25-931D-45038A26D00E}" type="datetimeFigureOut">
              <a:rPr lang="en-ID" smtClean="0"/>
              <a:t>05/09/2025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7393C2-0717-BB6B-E249-7905C667ED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81109C-D2A6-54D0-14B8-FEA298C9A5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43551-E332-4A45-B05C-7D999A374BD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96391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FAF48-8EB2-28BA-DEC8-880706CFF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Supplementary Figure 1.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Forest plot of emotional function before and after RP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C9C93-4CAD-9AD0-B9D6-6322A3408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514C39-618E-6925-594E-14C6487BC6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1377" y="2251604"/>
            <a:ext cx="8689245" cy="3499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91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D9ECE-058F-E583-54C1-BE1306EE8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Supplementary Figure </a:t>
            </a:r>
            <a:r>
              <a:rPr lang="en-US" sz="1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2.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Forest plot of social function before and after RP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D25F7-8381-8F02-B944-0055A39CF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0DD3E2-1BCD-AB8E-0093-32A9227830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2096116"/>
            <a:ext cx="9770533" cy="3810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974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E305B-E773-91B8-AAC6-D1DA519F2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Supplementary Figure </a:t>
            </a:r>
            <a:r>
              <a:rPr lang="en-US" sz="1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3.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Forest plot of sexual function before and after RP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C58891-BEC6-C006-2DE4-60D08A5E0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FCE64F-6ECC-329F-2A14-AC400C0D19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09333"/>
            <a:ext cx="10161017" cy="2319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292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EEFC5-CAD6-E69F-40F0-8DCF9DBFA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Supplementary Figure </a:t>
            </a:r>
            <a:r>
              <a:rPr lang="en-US" sz="1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4.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Forest plot of pain before and after RP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410DE-B980-61D8-226E-DE250D78A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3537A0-1512-0DB0-D4E6-339763211B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872" y="2446883"/>
            <a:ext cx="10068256" cy="3108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806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23540-A56B-A712-361D-AEBE16688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Supplementary Figure </a:t>
            </a:r>
            <a:r>
              <a:rPr lang="en-US" sz="1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5.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Forest plot of urinary symptoms before and after RP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2528D-A773-8026-D23F-C1248EEA8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FFFCD9A-4499-F0B5-33E0-DD104896FB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177" y="2778442"/>
            <a:ext cx="9421645" cy="244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843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64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Supplementary Figure 1. Forest plot of emotional function before and after RP</vt:lpstr>
      <vt:lpstr>Supplementary Figure 2. Forest plot of social function before and after RP</vt:lpstr>
      <vt:lpstr>Supplementary Figure 3. Forest plot of sexual function before and after RP</vt:lpstr>
      <vt:lpstr>Supplementary Figure 4. Forest plot of pain before and after RP</vt:lpstr>
      <vt:lpstr>Supplementary Figure 5. Forest plot of urinary symptoms before and after RP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Supplementary Figure 1. Forest plot of emotional function before and after RP</dc:title>
  <dc:creator>amira fithri</dc:creator>
  <cp:lastModifiedBy>Nona-Parsa-Parinaz</cp:lastModifiedBy>
  <cp:revision>2</cp:revision>
  <dcterms:created xsi:type="dcterms:W3CDTF">2025-05-25T16:31:22Z</dcterms:created>
  <dcterms:modified xsi:type="dcterms:W3CDTF">2025-09-05T17:24:26Z</dcterms:modified>
</cp:coreProperties>
</file>