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0E40D-67B2-4913-A428-887224772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07C5CA-B4E9-4C1D-803A-628C9090C9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96D67-1F28-483C-9E39-7CC74499E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F7CA-3C61-42F1-A558-3917021F5A49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90E657-1A0D-49CF-BB80-168FDC29E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F7CA8-0CFE-496B-8299-930E251AB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485F-FC45-4632-9FE9-C6EB6061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606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B99FF-CDD1-4F6B-9D29-F15B99224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892AB4-6764-4134-83E2-5ABEDDE255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D42A7-B470-44B8-AC4C-491E08123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F7CA-3C61-42F1-A558-3917021F5A49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FC0234-BF05-4E95-B8BA-0F5F2D794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404EFB-8176-4B27-B278-49A58D426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485F-FC45-4632-9FE9-C6EB6061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078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BA5243-AEA8-4D0A-AB72-56BF03362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5164FB-7C48-49B4-9D53-914CD47D5B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5502D1-5F02-4A79-A184-BD4F9AAF6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F7CA-3C61-42F1-A558-3917021F5A49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7E4A9-79E3-4A0D-A1AE-EE96C72AE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4E1851-4F84-409D-A29A-12C563210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485F-FC45-4632-9FE9-C6EB6061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62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013D1-F11D-48BA-8B87-3B78D4C39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D3651-09BB-481A-8CA0-4B7209D75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EF7E1F-BE78-4787-9D1D-ED9D80A48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F7CA-3C61-42F1-A558-3917021F5A49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AC853-0141-42F6-A097-741231E1B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2B1098-A59A-463F-9343-35700E17F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485F-FC45-4632-9FE9-C6EB6061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55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BAC18-7831-4EB9-9859-F2AD50E1B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32BB2A-E75E-4B81-9E52-5C625D0F13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098E2-B52A-4D08-A276-4BFF18D85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F7CA-3C61-42F1-A558-3917021F5A49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812E3-CB58-4C20-9520-905624685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D027A5-A36F-4515-BF48-B02095649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485F-FC45-4632-9FE9-C6EB6061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912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ADA15-91E7-4AE5-AF9C-A2E8B366A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F252B-3E81-4D8F-9DF4-45FEC7CAB0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008662-1330-450F-9B14-10EC49B1CF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BE2B65-30FE-4AFB-A642-B5AB318E0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F7CA-3C61-42F1-A558-3917021F5A49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B6C109-32BD-40F9-933A-6CB924E12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0A680B-326F-4A79-AD42-9BB51B44F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485F-FC45-4632-9FE9-C6EB6061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56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F8AAE-18DB-414B-BB35-841B2B869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739AD0-453B-43DA-ABEF-06A1783B39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BAF9-9B36-4448-BE5A-C6F9F9302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37199A-A92E-4E49-82AA-7FC96DCEAC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0A10B-0A19-43EF-8B1B-E98D2A01D6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95CB93-89B5-4B42-BC8B-B3576F015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F7CA-3C61-42F1-A558-3917021F5A49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8A2E0D-D7BC-46A2-BCAA-651C20777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8AE268-7F9E-4C32-BBA3-5BC95FAAA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485F-FC45-4632-9FE9-C6EB6061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267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BE125-CCE5-4ADF-A987-FF785836A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616BFD-B3CA-4955-A64C-D545B561B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F7CA-3C61-42F1-A558-3917021F5A49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135B15-4BA9-4F48-98D4-23F371587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6438DE-7DBE-4485-90D6-C62E23BCB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485F-FC45-4632-9FE9-C6EB6061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719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B94210-954C-4E4A-9D89-B2C0B75E8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F7CA-3C61-42F1-A558-3917021F5A49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7351E3-8CA1-4C9E-A4FA-A81A28F2C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B116E4-6C74-4C3A-831F-7D7560AF1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485F-FC45-4632-9FE9-C6EB6061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39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D2967-0955-49D5-A0A3-76ACA6F14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F540F-3280-4A88-AEE4-F0F8566B9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0A20CE-0E45-4915-982B-CAD4B9F340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41A5D0-5429-4BC0-8AE0-4CF2567F8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F7CA-3C61-42F1-A558-3917021F5A49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D8A43E-33DF-4C3C-B45F-EF2E217A4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9CDBA-B0E7-463D-B410-15C91194C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485F-FC45-4632-9FE9-C6EB6061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226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97443-0031-421C-AA85-83EAECDB8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2A3035-F2B7-4187-8902-CB98796123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A5EED4-1D00-49CD-943E-235F3E2B60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78C55-3717-470F-900F-059F3F083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F7CA-3C61-42F1-A558-3917021F5A49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73927D-1BFF-4255-81EE-3FBF28A09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E32A04-1CF6-4D68-80B4-14F90BC76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485F-FC45-4632-9FE9-C6EB6061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59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66791F-2D67-4550-A6A4-5159D44F8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E86FD6-08FD-486A-A870-C8DA3FCF1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EFC122-B2FE-4552-BF93-3392E2CD00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EF7CA-3C61-42F1-A558-3917021F5A49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29DC9-9E3A-4D09-9446-4BEFAACBC0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35972-A9F1-438D-98AC-76A1B158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4485F-FC45-4632-9FE9-C6EB6061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59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FB5F63B-B762-4203-85C4-461A30177A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7945" y="0"/>
            <a:ext cx="88761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566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patumrat sripan</dc:creator>
  <cp:lastModifiedBy>patumrat sripan</cp:lastModifiedBy>
  <cp:revision>1</cp:revision>
  <dcterms:created xsi:type="dcterms:W3CDTF">2024-04-10T13:46:27Z</dcterms:created>
  <dcterms:modified xsi:type="dcterms:W3CDTF">2024-04-10T13:47:54Z</dcterms:modified>
</cp:coreProperties>
</file>