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CCB0CC-2473-CA4E-B1CE-A6B48B945731}" v="11" dt="2025-03-06T23:12:5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3"/>
    <p:restoredTop sz="94521"/>
  </p:normalViewPr>
  <p:slideViewPr>
    <p:cSldViewPr snapToGrid="0">
      <p:cViewPr varScale="1">
        <p:scale>
          <a:sx n="76" d="100"/>
          <a:sy n="76" d="100"/>
        </p:scale>
        <p:origin x="3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6/11/relationships/changesInfo" Target="changesInfos/changesInfo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u Thu Win Myint" userId="03580458-70ec-4757-90aa-b304ce02e10d" providerId="ADAL" clId="{37CCB0CC-2473-CA4E-B1CE-A6B48B945731}"/>
    <pc:docChg chg="undo custSel addSld modSld">
      <pc:chgData name="Thu Thu Win Myint" userId="03580458-70ec-4757-90aa-b304ce02e10d" providerId="ADAL" clId="{37CCB0CC-2473-CA4E-B1CE-A6B48B945731}" dt="2025-03-06T23:13:31.937" v="152" actId="1076"/>
      <pc:docMkLst>
        <pc:docMk/>
      </pc:docMkLst>
      <pc:sldChg chg="addSp delSp modSp mod">
        <pc:chgData name="Thu Thu Win Myint" userId="03580458-70ec-4757-90aa-b304ce02e10d" providerId="ADAL" clId="{37CCB0CC-2473-CA4E-B1CE-A6B48B945731}" dt="2025-03-06T22:55:58.796" v="109" actId="1037"/>
        <pc:sldMkLst>
          <pc:docMk/>
          <pc:sldMk cId="819118991" sldId="260"/>
        </pc:sldMkLst>
        <pc:spChg chg="mod">
          <ac:chgData name="Thu Thu Win Myint" userId="03580458-70ec-4757-90aa-b304ce02e10d" providerId="ADAL" clId="{37CCB0CC-2473-CA4E-B1CE-A6B48B945731}" dt="2025-03-06T22:55:58.796" v="109" actId="1037"/>
          <ac:spMkLst>
            <pc:docMk/>
            <pc:sldMk cId="819118991" sldId="260"/>
            <ac:spMk id="3" creationId="{6B41B973-BD2E-0084-B764-67AF20D9AD3A}"/>
          </ac:spMkLst>
        </pc:spChg>
        <pc:spChg chg="add del mod">
          <ac:chgData name="Thu Thu Win Myint" userId="03580458-70ec-4757-90aa-b304ce02e10d" providerId="ADAL" clId="{37CCB0CC-2473-CA4E-B1CE-A6B48B945731}" dt="2025-03-06T22:54:28.303" v="75" actId="478"/>
          <ac:spMkLst>
            <pc:docMk/>
            <pc:sldMk cId="819118991" sldId="260"/>
            <ac:spMk id="4" creationId="{46CE263C-0098-4E12-5381-5557E8761072}"/>
          </ac:spMkLst>
        </pc:spChg>
        <pc:spChg chg="mod">
          <ac:chgData name="Thu Thu Win Myint" userId="03580458-70ec-4757-90aa-b304ce02e10d" providerId="ADAL" clId="{37CCB0CC-2473-CA4E-B1CE-A6B48B945731}" dt="2025-03-06T22:55:58.796" v="109" actId="1037"/>
          <ac:spMkLst>
            <pc:docMk/>
            <pc:sldMk cId="819118991" sldId="260"/>
            <ac:spMk id="8" creationId="{AC57DB83-7AA5-E58C-9933-C23477482003}"/>
          </ac:spMkLst>
        </pc:spChg>
        <pc:spChg chg="mod">
          <ac:chgData name="Thu Thu Win Myint" userId="03580458-70ec-4757-90aa-b304ce02e10d" providerId="ADAL" clId="{37CCB0CC-2473-CA4E-B1CE-A6B48B945731}" dt="2025-03-06T22:55:58.796" v="109" actId="1037"/>
          <ac:spMkLst>
            <pc:docMk/>
            <pc:sldMk cId="819118991" sldId="260"/>
            <ac:spMk id="9" creationId="{30123EC0-9646-77B0-49D0-C8B97B61563E}"/>
          </ac:spMkLst>
        </pc:spChg>
        <pc:spChg chg="add del mod">
          <ac:chgData name="Thu Thu Win Myint" userId="03580458-70ec-4757-90aa-b304ce02e10d" providerId="ADAL" clId="{37CCB0CC-2473-CA4E-B1CE-A6B48B945731}" dt="2025-03-06T22:55:28.278" v="90" actId="478"/>
          <ac:spMkLst>
            <pc:docMk/>
            <pc:sldMk cId="819118991" sldId="260"/>
            <ac:spMk id="11" creationId="{F595702C-FEC2-7724-C540-DCA25440B757}"/>
          </ac:spMkLst>
        </pc:spChg>
        <pc:picChg chg="add mod">
          <ac:chgData name="Thu Thu Win Myint" userId="03580458-70ec-4757-90aa-b304ce02e10d" providerId="ADAL" clId="{37CCB0CC-2473-CA4E-B1CE-A6B48B945731}" dt="2025-03-06T22:55:58.796" v="109" actId="1037"/>
          <ac:picMkLst>
            <pc:docMk/>
            <pc:sldMk cId="819118991" sldId="260"/>
            <ac:picMk id="5" creationId="{CD0AB701-4FD0-4A19-2D82-131C7DC15BA3}"/>
          </ac:picMkLst>
        </pc:picChg>
        <pc:picChg chg="del">
          <ac:chgData name="Thu Thu Win Myint" userId="03580458-70ec-4757-90aa-b304ce02e10d" providerId="ADAL" clId="{37CCB0CC-2473-CA4E-B1CE-A6B48B945731}" dt="2025-03-06T22:54:24.553" v="73" actId="478"/>
          <ac:picMkLst>
            <pc:docMk/>
            <pc:sldMk cId="819118991" sldId="260"/>
            <ac:picMk id="6" creationId="{7B6E3B3F-C4E6-C203-E1B7-01564E7168E8}"/>
          </ac:picMkLst>
        </pc:picChg>
        <pc:picChg chg="del">
          <ac:chgData name="Thu Thu Win Myint" userId="03580458-70ec-4757-90aa-b304ce02e10d" providerId="ADAL" clId="{37CCB0CC-2473-CA4E-B1CE-A6B48B945731}" dt="2025-03-06T22:54:52.451" v="89" actId="478"/>
          <ac:picMkLst>
            <pc:docMk/>
            <pc:sldMk cId="819118991" sldId="260"/>
            <ac:picMk id="7" creationId="{7A145E3F-C949-C309-8E08-6F097A02AAAB}"/>
          </ac:picMkLst>
        </pc:picChg>
        <pc:picChg chg="add mod">
          <ac:chgData name="Thu Thu Win Myint" userId="03580458-70ec-4757-90aa-b304ce02e10d" providerId="ADAL" clId="{37CCB0CC-2473-CA4E-B1CE-A6B48B945731}" dt="2025-03-06T22:55:58.796" v="109" actId="1037"/>
          <ac:picMkLst>
            <pc:docMk/>
            <pc:sldMk cId="819118991" sldId="260"/>
            <ac:picMk id="12" creationId="{712F69E3-D99B-F8D1-FC6D-749BB8B52ABA}"/>
          </ac:picMkLst>
        </pc:picChg>
      </pc:sldChg>
      <pc:sldChg chg="addSp delSp modSp mod">
        <pc:chgData name="Thu Thu Win Myint" userId="03580458-70ec-4757-90aa-b304ce02e10d" providerId="ADAL" clId="{37CCB0CC-2473-CA4E-B1CE-A6B48B945731}" dt="2025-03-06T23:13:31.937" v="152" actId="1076"/>
        <pc:sldMkLst>
          <pc:docMk/>
          <pc:sldMk cId="745640006" sldId="261"/>
        </pc:sldMkLst>
        <pc:spChg chg="mod">
          <ac:chgData name="Thu Thu Win Myint" userId="03580458-70ec-4757-90aa-b304ce02e10d" providerId="ADAL" clId="{37CCB0CC-2473-CA4E-B1CE-A6B48B945731}" dt="2025-03-06T23:12:11.523" v="147" actId="1035"/>
          <ac:spMkLst>
            <pc:docMk/>
            <pc:sldMk cId="745640006" sldId="261"/>
            <ac:spMk id="3" creationId="{6B41B973-BD2E-0084-B764-67AF20D9AD3A}"/>
          </ac:spMkLst>
        </pc:spChg>
        <pc:spChg chg="mod">
          <ac:chgData name="Thu Thu Win Myint" userId="03580458-70ec-4757-90aa-b304ce02e10d" providerId="ADAL" clId="{37CCB0CC-2473-CA4E-B1CE-A6B48B945731}" dt="2025-03-06T23:12:11.523" v="147" actId="1035"/>
          <ac:spMkLst>
            <pc:docMk/>
            <pc:sldMk cId="745640006" sldId="261"/>
            <ac:spMk id="8" creationId="{AC57DB83-7AA5-E58C-9933-C23477482003}"/>
          </ac:spMkLst>
        </pc:spChg>
        <pc:spChg chg="mod">
          <ac:chgData name="Thu Thu Win Myint" userId="03580458-70ec-4757-90aa-b304ce02e10d" providerId="ADAL" clId="{37CCB0CC-2473-CA4E-B1CE-A6B48B945731}" dt="2025-03-06T23:12:11.523" v="147" actId="1035"/>
          <ac:spMkLst>
            <pc:docMk/>
            <pc:sldMk cId="745640006" sldId="261"/>
            <ac:spMk id="9" creationId="{30123EC0-9646-77B0-49D0-C8B97B61563E}"/>
          </ac:spMkLst>
        </pc:spChg>
        <pc:picChg chg="add mod modCrop">
          <ac:chgData name="Thu Thu Win Myint" userId="03580458-70ec-4757-90aa-b304ce02e10d" providerId="ADAL" clId="{37CCB0CC-2473-CA4E-B1CE-A6B48B945731}" dt="2025-03-06T23:12:11.523" v="147" actId="1035"/>
          <ac:picMkLst>
            <pc:docMk/>
            <pc:sldMk cId="745640006" sldId="261"/>
            <ac:picMk id="2" creationId="{460DC4A8-5CD6-5801-C9AD-A5D13E61E6DD}"/>
          </ac:picMkLst>
        </pc:picChg>
        <pc:picChg chg="add del mod modCrop">
          <ac:chgData name="Thu Thu Win Myint" userId="03580458-70ec-4757-90aa-b304ce02e10d" providerId="ADAL" clId="{37CCB0CC-2473-CA4E-B1CE-A6B48B945731}" dt="2025-03-06T23:12:26.624" v="148" actId="478"/>
          <ac:picMkLst>
            <pc:docMk/>
            <pc:sldMk cId="745640006" sldId="261"/>
            <ac:picMk id="4" creationId="{75CCE259-DE43-7C26-5C39-5F580FF8C66A}"/>
          </ac:picMkLst>
        </pc:picChg>
        <pc:picChg chg="add mod modCrop">
          <ac:chgData name="Thu Thu Win Myint" userId="03580458-70ec-4757-90aa-b304ce02e10d" providerId="ADAL" clId="{37CCB0CC-2473-CA4E-B1CE-A6B48B945731}" dt="2025-03-06T23:13:31.937" v="152" actId="1076"/>
          <ac:picMkLst>
            <pc:docMk/>
            <pc:sldMk cId="745640006" sldId="261"/>
            <ac:picMk id="5" creationId="{825BD851-2CF1-74EF-04D4-FC79A4A75207}"/>
          </ac:picMkLst>
        </pc:picChg>
        <pc:picChg chg="del">
          <ac:chgData name="Thu Thu Win Myint" userId="03580458-70ec-4757-90aa-b304ce02e10d" providerId="ADAL" clId="{37CCB0CC-2473-CA4E-B1CE-A6B48B945731}" dt="2025-03-06T23:09:10.669" v="115" actId="478"/>
          <ac:picMkLst>
            <pc:docMk/>
            <pc:sldMk cId="745640006" sldId="261"/>
            <ac:picMk id="16" creationId="{811B9A04-74A7-77FE-C7C1-AC1D05F65822}"/>
          </ac:picMkLst>
        </pc:picChg>
        <pc:picChg chg="del">
          <ac:chgData name="Thu Thu Win Myint" userId="03580458-70ec-4757-90aa-b304ce02e10d" providerId="ADAL" clId="{37CCB0CC-2473-CA4E-B1CE-A6B48B945731}" dt="2025-03-06T23:08:37.585" v="110" actId="478"/>
          <ac:picMkLst>
            <pc:docMk/>
            <pc:sldMk cId="745640006" sldId="261"/>
            <ac:picMk id="17" creationId="{25B75C87-DB4E-F024-8EDC-C8DAE4DFB5A2}"/>
          </ac:picMkLst>
        </pc:picChg>
      </pc:sldChg>
      <pc:sldChg chg="modSp mod">
        <pc:chgData name="Thu Thu Win Myint" userId="03580458-70ec-4757-90aa-b304ce02e10d" providerId="ADAL" clId="{37CCB0CC-2473-CA4E-B1CE-A6B48B945731}" dt="2025-03-06T19:04:46.745" v="72" actId="1076"/>
        <pc:sldMkLst>
          <pc:docMk/>
          <pc:sldMk cId="1342564915" sldId="263"/>
        </pc:sldMkLst>
        <pc:picChg chg="mod">
          <ac:chgData name="Thu Thu Win Myint" userId="03580458-70ec-4757-90aa-b304ce02e10d" providerId="ADAL" clId="{37CCB0CC-2473-CA4E-B1CE-A6B48B945731}" dt="2025-03-06T19:04:46.745" v="72" actId="1076"/>
          <ac:picMkLst>
            <pc:docMk/>
            <pc:sldMk cId="1342564915" sldId="263"/>
            <ac:picMk id="2" creationId="{225EAECF-F6BF-E2CB-D5E7-6A1CE0B96E16}"/>
          </ac:picMkLst>
        </pc:picChg>
      </pc:sldChg>
      <pc:sldChg chg="addSp delSp modSp mod">
        <pc:chgData name="Thu Thu Win Myint" userId="03580458-70ec-4757-90aa-b304ce02e10d" providerId="ADAL" clId="{37CCB0CC-2473-CA4E-B1CE-A6B48B945731}" dt="2025-03-06T19:04:40.865" v="71" actId="1076"/>
        <pc:sldMkLst>
          <pc:docMk/>
          <pc:sldMk cId="3412490239" sldId="264"/>
        </pc:sldMkLst>
        <pc:picChg chg="add mod">
          <ac:chgData name="Thu Thu Win Myint" userId="03580458-70ec-4757-90aa-b304ce02e10d" providerId="ADAL" clId="{37CCB0CC-2473-CA4E-B1CE-A6B48B945731}" dt="2025-03-06T19:04:40.865" v="71" actId="1076"/>
          <ac:picMkLst>
            <pc:docMk/>
            <pc:sldMk cId="3412490239" sldId="264"/>
            <ac:picMk id="2" creationId="{2AD66FBE-2512-826A-58A2-C245D14DC0DD}"/>
          </ac:picMkLst>
        </pc:picChg>
        <pc:picChg chg="del">
          <ac:chgData name="Thu Thu Win Myint" userId="03580458-70ec-4757-90aa-b304ce02e10d" providerId="ADAL" clId="{37CCB0CC-2473-CA4E-B1CE-A6B48B945731}" dt="2025-03-06T19:04:21.239" v="66" actId="478"/>
          <ac:picMkLst>
            <pc:docMk/>
            <pc:sldMk cId="3412490239" sldId="264"/>
            <ac:picMk id="4" creationId="{DF99B101-F559-CBB7-07BD-32C29A8F4EF2}"/>
          </ac:picMkLst>
        </pc:picChg>
      </pc:sldChg>
      <pc:sldChg chg="addSp delSp modSp new mod">
        <pc:chgData name="Thu Thu Win Myint" userId="03580458-70ec-4757-90aa-b304ce02e10d" providerId="ADAL" clId="{37CCB0CC-2473-CA4E-B1CE-A6B48B945731}" dt="2025-03-06T18:56:14.749" v="27" actId="1076"/>
        <pc:sldMkLst>
          <pc:docMk/>
          <pc:sldMk cId="2157646400" sldId="265"/>
        </pc:sldMkLst>
        <pc:spChg chg="add mod">
          <ac:chgData name="Thu Thu Win Myint" userId="03580458-70ec-4757-90aa-b304ce02e10d" providerId="ADAL" clId="{37CCB0CC-2473-CA4E-B1CE-A6B48B945731}" dt="2025-03-06T18:56:14.749" v="27" actId="1076"/>
          <ac:spMkLst>
            <pc:docMk/>
            <pc:sldMk cId="2157646400" sldId="265"/>
            <ac:spMk id="4" creationId="{73EDB50F-51D4-5027-217C-86F408E436AC}"/>
          </ac:spMkLst>
        </pc:spChg>
        <pc:picChg chg="add del mod">
          <ac:chgData name="Thu Thu Win Myint" userId="03580458-70ec-4757-90aa-b304ce02e10d" providerId="ADAL" clId="{37CCB0CC-2473-CA4E-B1CE-A6B48B945731}" dt="2025-03-06T18:42:21.920" v="4" actId="478"/>
          <ac:picMkLst>
            <pc:docMk/>
            <pc:sldMk cId="2157646400" sldId="265"/>
            <ac:picMk id="2" creationId="{15B38937-28A3-8BE4-2772-F22BC8A1649D}"/>
          </ac:picMkLst>
        </pc:picChg>
        <pc:picChg chg="add mod">
          <ac:chgData name="Thu Thu Win Myint" userId="03580458-70ec-4757-90aa-b304ce02e10d" providerId="ADAL" clId="{37CCB0CC-2473-CA4E-B1CE-A6B48B945731}" dt="2025-03-06T18:55:09.698" v="17" actId="1076"/>
          <ac:picMkLst>
            <pc:docMk/>
            <pc:sldMk cId="2157646400" sldId="265"/>
            <ac:picMk id="3" creationId="{2F3A8CC0-0201-63C2-C576-C5A677E1AE0A}"/>
          </ac:picMkLst>
        </pc:picChg>
      </pc:sldChg>
      <pc:sldChg chg="addSp modSp new mod">
        <pc:chgData name="Thu Thu Win Myint" userId="03580458-70ec-4757-90aa-b304ce02e10d" providerId="ADAL" clId="{37CCB0CC-2473-CA4E-B1CE-A6B48B945731}" dt="2025-03-06T18:57:32.935" v="65" actId="404"/>
        <pc:sldMkLst>
          <pc:docMk/>
          <pc:sldMk cId="2191671119" sldId="266"/>
        </pc:sldMkLst>
        <pc:spChg chg="add mod">
          <ac:chgData name="Thu Thu Win Myint" userId="03580458-70ec-4757-90aa-b304ce02e10d" providerId="ADAL" clId="{37CCB0CC-2473-CA4E-B1CE-A6B48B945731}" dt="2025-03-06T18:57:32.935" v="65" actId="404"/>
          <ac:spMkLst>
            <pc:docMk/>
            <pc:sldMk cId="2191671119" sldId="266"/>
            <ac:spMk id="3" creationId="{11E71F26-D1B7-1C6B-8339-A60FA59CB68F}"/>
          </ac:spMkLst>
        </pc:spChg>
        <pc:picChg chg="add mod">
          <ac:chgData name="Thu Thu Win Myint" userId="03580458-70ec-4757-90aa-b304ce02e10d" providerId="ADAL" clId="{37CCB0CC-2473-CA4E-B1CE-A6B48B945731}" dt="2025-03-06T18:57:01.962" v="39" actId="1076"/>
          <ac:picMkLst>
            <pc:docMk/>
            <pc:sldMk cId="2191671119" sldId="266"/>
            <ac:picMk id="2" creationId="{3B6B2696-2E8F-9AF0-713F-E3A4D049C1C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43A4D-9158-68FA-9B6D-ECDEEF140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54712-496B-0130-6AB3-B17E3B43A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B0785-4360-AD2E-B12E-47206D379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6F6EA-8D9C-B3F5-B30A-64D14DE4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260B6-6BE7-C67D-D48F-3B159753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633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73A42-1532-0E05-58AD-C6349B8F5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3F9D7-6A53-B2CF-E648-4976F6013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59E6C-536C-42B4-0043-6D1A40015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A5658-B2FB-BBFA-6CA5-9350FAE34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74E4B-8FA8-3342-C840-8BE4DBF98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722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5CA6D-A3C4-005C-2621-DFC1B285C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5FD67-A95E-20A4-5F24-6753B0847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38D9F-FE40-C923-3966-FB49B5D5F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9A447-5768-E688-BA43-A56BA0DCA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4F9C3-91E0-227D-BAA5-09D29E36B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358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B1157-EB8F-4986-25E2-9B9AC5C4F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CB078-982D-E5F1-A06F-DDE9E8E3A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26352-658E-4713-6BD7-E7A27E9A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C07B2-AD5C-0F56-2C0D-BB68710C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A571D-2089-B0A3-A6B7-9FAE4347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92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D3B0A-2238-342C-55E9-C8E0E480E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E4868-41BF-2B44-B438-6007188D0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DDDAA-731D-2A90-2A0D-A6DD8F53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EAFFF-8197-E67C-4868-62DCE641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B77FF-94F5-CE6D-EB0C-0C775AE4B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473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BB8C-9EAB-81FD-1A29-5B99347B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11133-5806-4EF5-3AC5-40C402C0B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255C64-112E-ED37-C325-C2F74284F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7968C-7EAD-3D7D-E6F9-96FE089D9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54F1F-935E-113E-3D09-68EBD4B96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601D0-329C-4E4C-D862-3BDEC6B8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733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F50F4-20CB-079E-B07A-34479AAF7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21253-BA30-6B1C-CE02-7329076AD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D2AD0-E73E-C390-F7BB-5CB6A3852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AC815E-43F6-B6B4-2873-C6E790816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9C29D-7B0C-AAE0-F8A2-5CD0DADC0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196710-5689-6B52-F5FC-4EAE2EB3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EA4690-B9B4-444D-81CB-7B4CB051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1D5140-04C3-2CCA-0D57-399976B0B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271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BE99F-D3A7-F60C-DF20-0130BBE2D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B05E9F-4FE3-D903-AC1A-C6189C56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82A64-AED5-A3A9-EFF6-0EFAC24E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A0AC8-E1F8-5B7A-3E19-590CEC8EF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56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6AD61F-A9D9-125B-B0A4-81F65CC5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6B18E-DBB5-C4FC-287C-BB097EC3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648E9D-9BB2-74E5-7022-F6C2F9BA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330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9A47-2C00-4025-01C4-64A427F20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1DACD-FF0D-AB3E-C60D-9BA2BB298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5C4AD-ECE8-DA91-CE49-5107E7EC3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ADBAB-CE6B-A47E-ACEA-A1D7DE4E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995BF-B1CB-2802-90CB-9353B48C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37DF74-B742-0AC3-8E92-54E3FF11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102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01FE5-9897-5554-D222-9F7BBEF1A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F0BBD8-F499-B65C-AD46-E45F66A1A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55A62-497C-417F-BE75-86B71F98C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E329C-1E22-33D4-96AB-287F006D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2CC26-D237-BFFC-45B5-7AED56A8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2F030-4083-2949-ADEA-32D4AD708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607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46228-7B96-1B7E-D7D2-7F501B089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08D74-F142-68EA-C9B8-763FB1416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A86B-C88A-AB35-4F3F-07AD9E687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616A1-C2B9-C442-843E-C08304397EEE}" type="datetimeFigureOut">
              <a:rPr lang="en-AU" smtClean="0"/>
              <a:t>4/06/2025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C8A7F-42D4-BC0A-B923-CD9AA6E18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B463D-8CC7-D456-FE2E-91501D512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7ED35F-2239-DB43-834F-58BDE97ECC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590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3A8CC0-0201-63C2-C576-C5A677E1A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464" y="279400"/>
            <a:ext cx="5586685" cy="5040000"/>
          </a:xfrm>
          <a:prstGeom prst="rect">
            <a:avLst/>
          </a:prstGeom>
        </p:spPr>
      </p:pic>
      <p:sp>
        <p:nvSpPr>
          <p:cNvPr id="4" name="Title 2">
            <a:extLst>
              <a:ext uri="{FF2B5EF4-FFF2-40B4-BE49-F238E27FC236}">
                <a16:creationId xmlns:a16="http://schemas.microsoft.com/office/drawing/2014/main" id="{73EDB50F-51D4-5027-217C-86F408E436AC}"/>
              </a:ext>
            </a:extLst>
          </p:cNvPr>
          <p:cNvSpPr txBox="1">
            <a:spLocks/>
          </p:cNvSpPr>
          <p:nvPr/>
        </p:nvSpPr>
        <p:spPr>
          <a:xfrm>
            <a:off x="2998197" y="5590914"/>
            <a:ext cx="7390404" cy="4119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en-GB" sz="1400" kern="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Supplementary Graph 1. Kaplan-Meier plots of survival analysis for OCSCC by age group</a:t>
            </a:r>
            <a:r>
              <a:rPr lang="en-NZ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46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B6B2696-2E8F-9AF0-713F-E3A4D049C1C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15532" y="177693"/>
            <a:ext cx="9160935" cy="5528840"/>
          </a:xfrm>
          <a:prstGeom prst="rect">
            <a:avLst/>
          </a:prstGeom>
          <a:ln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1E71F26-D1B7-1C6B-8339-A60FA59CB68F}"/>
              </a:ext>
            </a:extLst>
          </p:cNvPr>
          <p:cNvSpPr txBox="1">
            <a:spLocks/>
          </p:cNvSpPr>
          <p:nvPr/>
        </p:nvSpPr>
        <p:spPr>
          <a:xfrm>
            <a:off x="1453304" y="5955086"/>
            <a:ext cx="9564795" cy="41195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5000"/>
              </a:lnSpc>
            </a:pPr>
            <a:r>
              <a:rPr lang="en-GB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Supplementary Graph 2. Global </a:t>
            </a:r>
            <a:r>
              <a:rPr lang="en-GB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Schoenfield</a:t>
            </a:r>
            <a:r>
              <a:rPr lang="en-GB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tests</a:t>
            </a:r>
            <a:endParaRPr lang="en-NZ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671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21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Log of age-specific incidence rate (per 100,000) by 5-year age group and ethnicity for each sex  A. Female and B. Male. </dc:title>
  <dc:creator>Thu Thu Win Myint</dc:creator>
  <cp:lastModifiedBy>Nona-Parsa-Parinaz</cp:lastModifiedBy>
  <cp:revision>4</cp:revision>
  <dcterms:created xsi:type="dcterms:W3CDTF">2025-03-05T23:51:49Z</dcterms:created>
  <dcterms:modified xsi:type="dcterms:W3CDTF">2025-06-04T10:10:35Z</dcterms:modified>
</cp:coreProperties>
</file>