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8E69D1-618C-4B2C-8684-7A80E852B2E5}" v="28" dt="2025-08-14T12:44:16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52" d="100"/>
          <a:sy n="52" d="100"/>
        </p:scale>
        <p:origin x="257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hmad.yudi.utomo" userId="4a40a5a6-7424-4cea-9447-d1823c424d00" providerId="ADAL" clId="{578E69D1-618C-4B2C-8684-7A80E852B2E5}"/>
    <pc:docChg chg="undo redo custSel addSld delSld modSld sldOrd">
      <pc:chgData name="rohmad.yudi.utomo" userId="4a40a5a6-7424-4cea-9447-d1823c424d00" providerId="ADAL" clId="{578E69D1-618C-4B2C-8684-7A80E852B2E5}" dt="2025-08-14T14:00:32.393" v="246" actId="47"/>
      <pc:docMkLst>
        <pc:docMk/>
      </pc:docMkLst>
      <pc:sldChg chg="del">
        <pc:chgData name="rohmad.yudi.utomo" userId="4a40a5a6-7424-4cea-9447-d1823c424d00" providerId="ADAL" clId="{578E69D1-618C-4B2C-8684-7A80E852B2E5}" dt="2025-08-14T13:37:49.680" v="244" actId="47"/>
        <pc:sldMkLst>
          <pc:docMk/>
          <pc:sldMk cId="1687746989" sldId="256"/>
        </pc:sldMkLst>
      </pc:sldChg>
      <pc:sldChg chg="modSp del mod">
        <pc:chgData name="rohmad.yudi.utomo" userId="4a40a5a6-7424-4cea-9447-d1823c424d00" providerId="ADAL" clId="{578E69D1-618C-4B2C-8684-7A80E852B2E5}" dt="2025-08-14T13:40:49.861" v="245" actId="47"/>
        <pc:sldMkLst>
          <pc:docMk/>
          <pc:sldMk cId="1756711993" sldId="257"/>
        </pc:sldMkLst>
        <pc:spChg chg="mod">
          <ac:chgData name="rohmad.yudi.utomo" userId="4a40a5a6-7424-4cea-9447-d1823c424d00" providerId="ADAL" clId="{578E69D1-618C-4B2C-8684-7A80E852B2E5}" dt="2025-08-14T12:51:53.215" v="243" actId="2710"/>
          <ac:spMkLst>
            <pc:docMk/>
            <pc:sldMk cId="1756711993" sldId="257"/>
            <ac:spMk id="6" creationId="{D6BCE6AC-93F6-E0F4-D7EC-A6E4B281700C}"/>
          </ac:spMkLst>
        </pc:spChg>
      </pc:sldChg>
      <pc:sldChg chg="addSp modSp del mod ord">
        <pc:chgData name="rohmad.yudi.utomo" userId="4a40a5a6-7424-4cea-9447-d1823c424d00" providerId="ADAL" clId="{578E69D1-618C-4B2C-8684-7A80E852B2E5}" dt="2025-08-14T13:37:49.680" v="244" actId="47"/>
        <pc:sldMkLst>
          <pc:docMk/>
          <pc:sldMk cId="1785617113" sldId="258"/>
        </pc:sldMkLst>
        <pc:spChg chg="add mod">
          <ac:chgData name="rohmad.yudi.utomo" userId="4a40a5a6-7424-4cea-9447-d1823c424d00" providerId="ADAL" clId="{578E69D1-618C-4B2C-8684-7A80E852B2E5}" dt="2025-08-14T10:03:48.709" v="12" actId="255"/>
          <ac:spMkLst>
            <pc:docMk/>
            <pc:sldMk cId="1785617113" sldId="258"/>
            <ac:spMk id="4" creationId="{A48947D7-8D40-8EE5-6E6D-7DB4D3A18D98}"/>
          </ac:spMkLst>
        </pc:spChg>
        <pc:picChg chg="add mod">
          <ac:chgData name="rohmad.yudi.utomo" userId="4a40a5a6-7424-4cea-9447-d1823c424d00" providerId="ADAL" clId="{578E69D1-618C-4B2C-8684-7A80E852B2E5}" dt="2025-08-14T10:03:17.239" v="5" actId="1076"/>
          <ac:picMkLst>
            <pc:docMk/>
            <pc:sldMk cId="1785617113" sldId="258"/>
            <ac:picMk id="3" creationId="{73D68B3B-307C-0B9E-2C22-44C28BFB36C7}"/>
          </ac:picMkLst>
        </pc:picChg>
      </pc:sldChg>
      <pc:sldChg chg="addSp delSp modSp new del mod">
        <pc:chgData name="rohmad.yudi.utomo" userId="4a40a5a6-7424-4cea-9447-d1823c424d00" providerId="ADAL" clId="{578E69D1-618C-4B2C-8684-7A80E852B2E5}" dt="2025-08-14T13:37:49.680" v="244" actId="47"/>
        <pc:sldMkLst>
          <pc:docMk/>
          <pc:sldMk cId="3955634554" sldId="259"/>
        </pc:sldMkLst>
        <pc:spChg chg="del">
          <ac:chgData name="rohmad.yudi.utomo" userId="4a40a5a6-7424-4cea-9447-d1823c424d00" providerId="ADAL" clId="{578E69D1-618C-4B2C-8684-7A80E852B2E5}" dt="2025-08-14T10:04:01.526" v="14" actId="478"/>
          <ac:spMkLst>
            <pc:docMk/>
            <pc:sldMk cId="3955634554" sldId="259"/>
            <ac:spMk id="2" creationId="{E4486124-C59F-3D85-C083-A59DBB4CBE82}"/>
          </ac:spMkLst>
        </pc:spChg>
        <pc:spChg chg="del">
          <ac:chgData name="rohmad.yudi.utomo" userId="4a40a5a6-7424-4cea-9447-d1823c424d00" providerId="ADAL" clId="{578E69D1-618C-4B2C-8684-7A80E852B2E5}" dt="2025-08-14T10:04:01.526" v="14" actId="478"/>
          <ac:spMkLst>
            <pc:docMk/>
            <pc:sldMk cId="3955634554" sldId="259"/>
            <ac:spMk id="3" creationId="{5B199901-B696-1BEA-814A-AEAD875BEF1B}"/>
          </ac:spMkLst>
        </pc:spChg>
        <pc:spChg chg="add mod">
          <ac:chgData name="rohmad.yudi.utomo" userId="4a40a5a6-7424-4cea-9447-d1823c424d00" providerId="ADAL" clId="{578E69D1-618C-4B2C-8684-7A80E852B2E5}" dt="2025-08-14T10:05:47.908" v="24" actId="255"/>
          <ac:spMkLst>
            <pc:docMk/>
            <pc:sldMk cId="3955634554" sldId="259"/>
            <ac:spMk id="6" creationId="{B38E61C6-FD25-DE36-4E81-1B7D5DC12A1A}"/>
          </ac:spMkLst>
        </pc:spChg>
        <pc:picChg chg="add mod">
          <ac:chgData name="rohmad.yudi.utomo" userId="4a40a5a6-7424-4cea-9447-d1823c424d00" providerId="ADAL" clId="{578E69D1-618C-4B2C-8684-7A80E852B2E5}" dt="2025-08-14T10:05:05.673" v="19" actId="1038"/>
          <ac:picMkLst>
            <pc:docMk/>
            <pc:sldMk cId="3955634554" sldId="259"/>
            <ac:picMk id="4" creationId="{3E131938-C258-24F9-6E5D-9F4FD3EFCD38}"/>
          </ac:picMkLst>
        </pc:picChg>
      </pc:sldChg>
      <pc:sldChg chg="addSp delSp modSp new del mod">
        <pc:chgData name="rohmad.yudi.utomo" userId="4a40a5a6-7424-4cea-9447-d1823c424d00" providerId="ADAL" clId="{578E69D1-618C-4B2C-8684-7A80E852B2E5}" dt="2025-08-14T13:37:49.680" v="244" actId="47"/>
        <pc:sldMkLst>
          <pc:docMk/>
          <pc:sldMk cId="4013993509" sldId="260"/>
        </pc:sldMkLst>
        <pc:spChg chg="del">
          <ac:chgData name="rohmad.yudi.utomo" userId="4a40a5a6-7424-4cea-9447-d1823c424d00" providerId="ADAL" clId="{578E69D1-618C-4B2C-8684-7A80E852B2E5}" dt="2025-08-14T10:07:06.221" v="26" actId="478"/>
          <ac:spMkLst>
            <pc:docMk/>
            <pc:sldMk cId="4013993509" sldId="260"/>
            <ac:spMk id="2" creationId="{0746A9AC-130F-4A58-B685-44D1058ADAA7}"/>
          </ac:spMkLst>
        </pc:spChg>
        <pc:spChg chg="del">
          <ac:chgData name="rohmad.yudi.utomo" userId="4a40a5a6-7424-4cea-9447-d1823c424d00" providerId="ADAL" clId="{578E69D1-618C-4B2C-8684-7A80E852B2E5}" dt="2025-08-14T10:07:06.221" v="26" actId="478"/>
          <ac:spMkLst>
            <pc:docMk/>
            <pc:sldMk cId="4013993509" sldId="260"/>
            <ac:spMk id="3" creationId="{009A812A-3672-A7B4-74EC-EAB64B422A40}"/>
          </ac:spMkLst>
        </pc:spChg>
        <pc:spChg chg="add mod">
          <ac:chgData name="rohmad.yudi.utomo" userId="4a40a5a6-7424-4cea-9447-d1823c424d00" providerId="ADAL" clId="{578E69D1-618C-4B2C-8684-7A80E852B2E5}" dt="2025-08-14T10:10:48.093" v="37" actId="255"/>
          <ac:spMkLst>
            <pc:docMk/>
            <pc:sldMk cId="4013993509" sldId="260"/>
            <ac:spMk id="6" creationId="{8C89A8FD-D09D-A75F-9C94-C77F95EFE57F}"/>
          </ac:spMkLst>
        </pc:spChg>
        <pc:picChg chg="add mod">
          <ac:chgData name="rohmad.yudi.utomo" userId="4a40a5a6-7424-4cea-9447-d1823c424d00" providerId="ADAL" clId="{578E69D1-618C-4B2C-8684-7A80E852B2E5}" dt="2025-08-14T10:10:11.575" v="31" actId="1076"/>
          <ac:picMkLst>
            <pc:docMk/>
            <pc:sldMk cId="4013993509" sldId="260"/>
            <ac:picMk id="4" creationId="{F2C47360-5F73-8003-D33B-7ED9F40285D6}"/>
          </ac:picMkLst>
        </pc:picChg>
      </pc:sldChg>
      <pc:sldChg chg="addSp delSp modSp new del mod">
        <pc:chgData name="rohmad.yudi.utomo" userId="4a40a5a6-7424-4cea-9447-d1823c424d00" providerId="ADAL" clId="{578E69D1-618C-4B2C-8684-7A80E852B2E5}" dt="2025-08-14T13:37:49.680" v="244" actId="47"/>
        <pc:sldMkLst>
          <pc:docMk/>
          <pc:sldMk cId="331515517" sldId="261"/>
        </pc:sldMkLst>
        <pc:spChg chg="del">
          <ac:chgData name="rohmad.yudi.utomo" userId="4a40a5a6-7424-4cea-9447-d1823c424d00" providerId="ADAL" clId="{578E69D1-618C-4B2C-8684-7A80E852B2E5}" dt="2025-08-14T10:12:08.689" v="39" actId="478"/>
          <ac:spMkLst>
            <pc:docMk/>
            <pc:sldMk cId="331515517" sldId="261"/>
            <ac:spMk id="2" creationId="{1D63B46B-DFA3-6800-B78C-AED900A64CBA}"/>
          </ac:spMkLst>
        </pc:spChg>
        <pc:spChg chg="del">
          <ac:chgData name="rohmad.yudi.utomo" userId="4a40a5a6-7424-4cea-9447-d1823c424d00" providerId="ADAL" clId="{578E69D1-618C-4B2C-8684-7A80E852B2E5}" dt="2025-08-14T10:12:08.689" v="39" actId="478"/>
          <ac:spMkLst>
            <pc:docMk/>
            <pc:sldMk cId="331515517" sldId="261"/>
            <ac:spMk id="3" creationId="{669AC5BB-E979-34A6-0EAF-6273FF3E4496}"/>
          </ac:spMkLst>
        </pc:spChg>
        <pc:spChg chg="add mod">
          <ac:chgData name="rohmad.yudi.utomo" userId="4a40a5a6-7424-4cea-9447-d1823c424d00" providerId="ADAL" clId="{578E69D1-618C-4B2C-8684-7A80E852B2E5}" dt="2025-08-14T12:48:07.832" v="240" actId="2710"/>
          <ac:spMkLst>
            <pc:docMk/>
            <pc:sldMk cId="331515517" sldId="261"/>
            <ac:spMk id="6" creationId="{9B829B39-6B83-0A7A-0B13-2EFAB09C1629}"/>
          </ac:spMkLst>
        </pc:spChg>
        <pc:picChg chg="add mod">
          <ac:chgData name="rohmad.yudi.utomo" userId="4a40a5a6-7424-4cea-9447-d1823c424d00" providerId="ADAL" clId="{578E69D1-618C-4B2C-8684-7A80E852B2E5}" dt="2025-08-14T10:14:55.891" v="42" actId="1076"/>
          <ac:picMkLst>
            <pc:docMk/>
            <pc:sldMk cId="331515517" sldId="261"/>
            <ac:picMk id="4" creationId="{BD2BCA2E-BCF8-D6A9-8A04-250C3848B680}"/>
          </ac:picMkLst>
        </pc:picChg>
      </pc:sldChg>
      <pc:sldChg chg="addSp delSp modSp new del mod">
        <pc:chgData name="rohmad.yudi.utomo" userId="4a40a5a6-7424-4cea-9447-d1823c424d00" providerId="ADAL" clId="{578E69D1-618C-4B2C-8684-7A80E852B2E5}" dt="2025-08-14T13:37:49.680" v="244" actId="47"/>
        <pc:sldMkLst>
          <pc:docMk/>
          <pc:sldMk cId="2198170032" sldId="262"/>
        </pc:sldMkLst>
        <pc:spChg chg="del">
          <ac:chgData name="rohmad.yudi.utomo" userId="4a40a5a6-7424-4cea-9447-d1823c424d00" providerId="ADAL" clId="{578E69D1-618C-4B2C-8684-7A80E852B2E5}" dt="2025-08-14T10:30:17.258" v="51" actId="478"/>
          <ac:spMkLst>
            <pc:docMk/>
            <pc:sldMk cId="2198170032" sldId="262"/>
            <ac:spMk id="2" creationId="{BB95D7B3-658D-56FF-3DD8-3227AC0B3217}"/>
          </ac:spMkLst>
        </pc:spChg>
        <pc:spChg chg="del">
          <ac:chgData name="rohmad.yudi.utomo" userId="4a40a5a6-7424-4cea-9447-d1823c424d00" providerId="ADAL" clId="{578E69D1-618C-4B2C-8684-7A80E852B2E5}" dt="2025-08-14T10:30:17.258" v="51" actId="478"/>
          <ac:spMkLst>
            <pc:docMk/>
            <pc:sldMk cId="2198170032" sldId="262"/>
            <ac:spMk id="3" creationId="{FB4CEF36-992E-EE1A-230C-5E248B3D3720}"/>
          </ac:spMkLst>
        </pc:spChg>
        <pc:spChg chg="add mod">
          <ac:chgData name="rohmad.yudi.utomo" userId="4a40a5a6-7424-4cea-9447-d1823c424d00" providerId="ADAL" clId="{578E69D1-618C-4B2C-8684-7A80E852B2E5}" dt="2025-08-14T10:34:23.808" v="58" actId="255"/>
          <ac:spMkLst>
            <pc:docMk/>
            <pc:sldMk cId="2198170032" sldId="262"/>
            <ac:spMk id="5" creationId="{D6B47B65-86DC-A947-81B1-E51B6D83AEB1}"/>
          </ac:spMkLst>
        </pc:spChg>
        <pc:picChg chg="add mod">
          <ac:chgData name="rohmad.yudi.utomo" userId="4a40a5a6-7424-4cea-9447-d1823c424d00" providerId="ADAL" clId="{578E69D1-618C-4B2C-8684-7A80E852B2E5}" dt="2025-08-14T10:32:11.043" v="53" actId="1076"/>
          <ac:picMkLst>
            <pc:docMk/>
            <pc:sldMk cId="2198170032" sldId="262"/>
            <ac:picMk id="9" creationId="{98C7A4A7-1A3B-1DD5-3E1E-40ABAE13A8C7}"/>
          </ac:picMkLst>
        </pc:picChg>
      </pc:sldChg>
      <pc:sldChg chg="addSp delSp modSp new del mod">
        <pc:chgData name="rohmad.yudi.utomo" userId="4a40a5a6-7424-4cea-9447-d1823c424d00" providerId="ADAL" clId="{578E69D1-618C-4B2C-8684-7A80E852B2E5}" dt="2025-08-14T13:37:49.680" v="244" actId="47"/>
        <pc:sldMkLst>
          <pc:docMk/>
          <pc:sldMk cId="4212320661" sldId="263"/>
        </pc:sldMkLst>
        <pc:spChg chg="del">
          <ac:chgData name="rohmad.yudi.utomo" userId="4a40a5a6-7424-4cea-9447-d1823c424d00" providerId="ADAL" clId="{578E69D1-618C-4B2C-8684-7A80E852B2E5}" dt="2025-08-14T10:34:36.039" v="60" actId="478"/>
          <ac:spMkLst>
            <pc:docMk/>
            <pc:sldMk cId="4212320661" sldId="263"/>
            <ac:spMk id="2" creationId="{A340451E-9FB3-A7F0-8A46-3E20F4B25BA4}"/>
          </ac:spMkLst>
        </pc:spChg>
        <pc:spChg chg="del">
          <ac:chgData name="rohmad.yudi.utomo" userId="4a40a5a6-7424-4cea-9447-d1823c424d00" providerId="ADAL" clId="{578E69D1-618C-4B2C-8684-7A80E852B2E5}" dt="2025-08-14T10:34:36.039" v="60" actId="478"/>
          <ac:spMkLst>
            <pc:docMk/>
            <pc:sldMk cId="4212320661" sldId="263"/>
            <ac:spMk id="3" creationId="{4BCD4C05-7114-BF9A-7244-1B6C337494F9}"/>
          </ac:spMkLst>
        </pc:spChg>
        <pc:spChg chg="add mod">
          <ac:chgData name="rohmad.yudi.utomo" userId="4a40a5a6-7424-4cea-9447-d1823c424d00" providerId="ADAL" clId="{578E69D1-618C-4B2C-8684-7A80E852B2E5}" dt="2025-08-14T10:37:40.677" v="83" actId="1036"/>
          <ac:spMkLst>
            <pc:docMk/>
            <pc:sldMk cId="4212320661" sldId="263"/>
            <ac:spMk id="5" creationId="{EB037AE1-7FA7-5C72-8060-2D916E73E976}"/>
          </ac:spMkLst>
        </pc:spChg>
        <pc:picChg chg="add mod">
          <ac:chgData name="rohmad.yudi.utomo" userId="4a40a5a6-7424-4cea-9447-d1823c424d00" providerId="ADAL" clId="{578E69D1-618C-4B2C-8684-7A80E852B2E5}" dt="2025-08-14T10:36:42.416" v="62" actId="1076"/>
          <ac:picMkLst>
            <pc:docMk/>
            <pc:sldMk cId="4212320661" sldId="263"/>
            <ac:picMk id="10" creationId="{670BE0DF-9BB4-8297-14CE-298852C1ACA3}"/>
          </ac:picMkLst>
        </pc:picChg>
      </pc:sldChg>
      <pc:sldChg chg="addSp delSp modSp new del mod">
        <pc:chgData name="rohmad.yudi.utomo" userId="4a40a5a6-7424-4cea-9447-d1823c424d00" providerId="ADAL" clId="{578E69D1-618C-4B2C-8684-7A80E852B2E5}" dt="2025-08-14T13:37:49.680" v="244" actId="47"/>
        <pc:sldMkLst>
          <pc:docMk/>
          <pc:sldMk cId="3905313417" sldId="264"/>
        </pc:sldMkLst>
        <pc:spChg chg="del">
          <ac:chgData name="rohmad.yudi.utomo" userId="4a40a5a6-7424-4cea-9447-d1823c424d00" providerId="ADAL" clId="{578E69D1-618C-4B2C-8684-7A80E852B2E5}" dt="2025-08-14T10:37:54.933" v="85" actId="478"/>
          <ac:spMkLst>
            <pc:docMk/>
            <pc:sldMk cId="3905313417" sldId="264"/>
            <ac:spMk id="2" creationId="{6FD96FC5-AD82-B042-281C-AA12D0B64ED2}"/>
          </ac:spMkLst>
        </pc:spChg>
        <pc:spChg chg="del">
          <ac:chgData name="rohmad.yudi.utomo" userId="4a40a5a6-7424-4cea-9447-d1823c424d00" providerId="ADAL" clId="{578E69D1-618C-4B2C-8684-7A80E852B2E5}" dt="2025-08-14T10:37:54.933" v="85" actId="478"/>
          <ac:spMkLst>
            <pc:docMk/>
            <pc:sldMk cId="3905313417" sldId="264"/>
            <ac:spMk id="3" creationId="{5118B9E6-2328-8B4D-F17C-D4F4DC5DA807}"/>
          </ac:spMkLst>
        </pc:spChg>
        <pc:spChg chg="add mod">
          <ac:chgData name="rohmad.yudi.utomo" userId="4a40a5a6-7424-4cea-9447-d1823c424d00" providerId="ADAL" clId="{578E69D1-618C-4B2C-8684-7A80E852B2E5}" dt="2025-08-14T10:39:59.176" v="94" actId="1076"/>
          <ac:spMkLst>
            <pc:docMk/>
            <pc:sldMk cId="3905313417" sldId="264"/>
            <ac:spMk id="6" creationId="{C35ACCBC-0B74-5C2F-F280-B0DCF1A23D96}"/>
          </ac:spMkLst>
        </pc:spChg>
        <pc:picChg chg="mod">
          <ac:chgData name="rohmad.yudi.utomo" userId="4a40a5a6-7424-4cea-9447-d1823c424d00" providerId="ADAL" clId="{578E69D1-618C-4B2C-8684-7A80E852B2E5}" dt="2025-08-14T10:39:45.482" v="89" actId="1076"/>
          <ac:picMkLst>
            <pc:docMk/>
            <pc:sldMk cId="3905313417" sldId="264"/>
            <ac:picMk id="4" creationId="{1249BBF7-2D2C-FA56-D89F-B82008F5C8A1}"/>
          </ac:picMkLst>
        </pc:picChg>
      </pc:sldChg>
      <pc:sldChg chg="addSp delSp modSp new del mod">
        <pc:chgData name="rohmad.yudi.utomo" userId="4a40a5a6-7424-4cea-9447-d1823c424d00" providerId="ADAL" clId="{578E69D1-618C-4B2C-8684-7A80E852B2E5}" dt="2025-08-14T13:40:49.861" v="245" actId="47"/>
        <pc:sldMkLst>
          <pc:docMk/>
          <pc:sldMk cId="2675735789" sldId="265"/>
        </pc:sldMkLst>
        <pc:spChg chg="del">
          <ac:chgData name="rohmad.yudi.utomo" userId="4a40a5a6-7424-4cea-9447-d1823c424d00" providerId="ADAL" clId="{578E69D1-618C-4B2C-8684-7A80E852B2E5}" dt="2025-08-14T11:47:52.175" v="96" actId="478"/>
          <ac:spMkLst>
            <pc:docMk/>
            <pc:sldMk cId="2675735789" sldId="265"/>
            <ac:spMk id="2" creationId="{626A78A0-C72E-2681-B455-19E6678776AA}"/>
          </ac:spMkLst>
        </pc:spChg>
        <pc:spChg chg="del">
          <ac:chgData name="rohmad.yudi.utomo" userId="4a40a5a6-7424-4cea-9447-d1823c424d00" providerId="ADAL" clId="{578E69D1-618C-4B2C-8684-7A80E852B2E5}" dt="2025-08-14T11:47:52.175" v="96" actId="478"/>
          <ac:spMkLst>
            <pc:docMk/>
            <pc:sldMk cId="2675735789" sldId="265"/>
            <ac:spMk id="3" creationId="{639AD1C0-004F-81C7-56A1-2BC1FCA65158}"/>
          </ac:spMkLst>
        </pc:spChg>
        <pc:spChg chg="add mod">
          <ac:chgData name="rohmad.yudi.utomo" userId="4a40a5a6-7424-4cea-9447-d1823c424d00" providerId="ADAL" clId="{578E69D1-618C-4B2C-8684-7A80E852B2E5}" dt="2025-08-14T11:48:19.780" v="106" actId="14100"/>
          <ac:spMkLst>
            <pc:docMk/>
            <pc:sldMk cId="2675735789" sldId="265"/>
            <ac:spMk id="6" creationId="{7291AF48-89B0-346B-6CB0-BBBF9F132EE7}"/>
          </ac:spMkLst>
        </pc:spChg>
        <pc:picChg chg="add mod">
          <ac:chgData name="rohmad.yudi.utomo" userId="4a40a5a6-7424-4cea-9447-d1823c424d00" providerId="ADAL" clId="{578E69D1-618C-4B2C-8684-7A80E852B2E5}" dt="2025-08-14T11:48:21.426" v="107" actId="1076"/>
          <ac:picMkLst>
            <pc:docMk/>
            <pc:sldMk cId="2675735789" sldId="265"/>
            <ac:picMk id="4" creationId="{70C1B450-48D1-A803-28DA-4A7F54A86958}"/>
          </ac:picMkLst>
        </pc:picChg>
      </pc:sldChg>
      <pc:sldChg chg="addSp delSp modSp new del mod">
        <pc:chgData name="rohmad.yudi.utomo" userId="4a40a5a6-7424-4cea-9447-d1823c424d00" providerId="ADAL" clId="{578E69D1-618C-4B2C-8684-7A80E852B2E5}" dt="2025-08-14T13:40:49.861" v="245" actId="47"/>
        <pc:sldMkLst>
          <pc:docMk/>
          <pc:sldMk cId="1486521099" sldId="266"/>
        </pc:sldMkLst>
        <pc:spChg chg="del">
          <ac:chgData name="rohmad.yudi.utomo" userId="4a40a5a6-7424-4cea-9447-d1823c424d00" providerId="ADAL" clId="{578E69D1-618C-4B2C-8684-7A80E852B2E5}" dt="2025-08-14T11:51:49.704" v="109" actId="478"/>
          <ac:spMkLst>
            <pc:docMk/>
            <pc:sldMk cId="1486521099" sldId="266"/>
            <ac:spMk id="2" creationId="{67F2A095-DB0D-3B29-750D-6B94928DE522}"/>
          </ac:spMkLst>
        </pc:spChg>
        <pc:spChg chg="del">
          <ac:chgData name="rohmad.yudi.utomo" userId="4a40a5a6-7424-4cea-9447-d1823c424d00" providerId="ADAL" clId="{578E69D1-618C-4B2C-8684-7A80E852B2E5}" dt="2025-08-14T11:51:49.704" v="109" actId="478"/>
          <ac:spMkLst>
            <pc:docMk/>
            <pc:sldMk cId="1486521099" sldId="266"/>
            <ac:spMk id="3" creationId="{628A8534-3BF3-005B-B403-81DFE8284C97}"/>
          </ac:spMkLst>
        </pc:spChg>
        <pc:spChg chg="add mod">
          <ac:chgData name="rohmad.yudi.utomo" userId="4a40a5a6-7424-4cea-9447-d1823c424d00" providerId="ADAL" clId="{578E69D1-618C-4B2C-8684-7A80E852B2E5}" dt="2025-08-14T11:52:42.925" v="119" actId="2711"/>
          <ac:spMkLst>
            <pc:docMk/>
            <pc:sldMk cId="1486521099" sldId="266"/>
            <ac:spMk id="6" creationId="{84932A50-7EF9-36A8-831D-3D14947D6BE4}"/>
          </ac:spMkLst>
        </pc:spChg>
        <pc:picChg chg="mod">
          <ac:chgData name="rohmad.yudi.utomo" userId="4a40a5a6-7424-4cea-9447-d1823c424d00" providerId="ADAL" clId="{578E69D1-618C-4B2C-8684-7A80E852B2E5}" dt="2025-08-14T11:52:03.182" v="111" actId="14100"/>
          <ac:picMkLst>
            <pc:docMk/>
            <pc:sldMk cId="1486521099" sldId="266"/>
            <ac:picMk id="4" creationId="{68DC552E-E22D-F195-B22F-0F1D45E3BABB}"/>
          </ac:picMkLst>
        </pc:picChg>
      </pc:sldChg>
      <pc:sldChg chg="addSp delSp modSp new del mod">
        <pc:chgData name="rohmad.yudi.utomo" userId="4a40a5a6-7424-4cea-9447-d1823c424d00" providerId="ADAL" clId="{578E69D1-618C-4B2C-8684-7A80E852B2E5}" dt="2025-08-14T13:40:49.861" v="245" actId="47"/>
        <pc:sldMkLst>
          <pc:docMk/>
          <pc:sldMk cId="785694355" sldId="267"/>
        </pc:sldMkLst>
        <pc:spChg chg="del">
          <ac:chgData name="rohmad.yudi.utomo" userId="4a40a5a6-7424-4cea-9447-d1823c424d00" providerId="ADAL" clId="{578E69D1-618C-4B2C-8684-7A80E852B2E5}" dt="2025-08-14T11:52:48.685" v="121" actId="478"/>
          <ac:spMkLst>
            <pc:docMk/>
            <pc:sldMk cId="785694355" sldId="267"/>
            <ac:spMk id="2" creationId="{DCBAD606-BCC2-CBB1-C7B1-85C1E7B77FD1}"/>
          </ac:spMkLst>
        </pc:spChg>
        <pc:spChg chg="del">
          <ac:chgData name="rohmad.yudi.utomo" userId="4a40a5a6-7424-4cea-9447-d1823c424d00" providerId="ADAL" clId="{578E69D1-618C-4B2C-8684-7A80E852B2E5}" dt="2025-08-14T11:52:48.685" v="121" actId="478"/>
          <ac:spMkLst>
            <pc:docMk/>
            <pc:sldMk cId="785694355" sldId="267"/>
            <ac:spMk id="3" creationId="{435AA50B-CFB0-9BF4-C957-8E600E1B4540}"/>
          </ac:spMkLst>
        </pc:spChg>
        <pc:spChg chg="add del">
          <ac:chgData name="rohmad.yudi.utomo" userId="4a40a5a6-7424-4cea-9447-d1823c424d00" providerId="ADAL" clId="{578E69D1-618C-4B2C-8684-7A80E852B2E5}" dt="2025-08-14T11:54:53.118" v="124" actId="22"/>
          <ac:spMkLst>
            <pc:docMk/>
            <pc:sldMk cId="785694355" sldId="267"/>
            <ac:spMk id="6" creationId="{E3CDFC3E-4CE0-1617-B415-ED64D1D11409}"/>
          </ac:spMkLst>
        </pc:spChg>
        <pc:spChg chg="add del mod">
          <ac:chgData name="rohmad.yudi.utomo" userId="4a40a5a6-7424-4cea-9447-d1823c424d00" providerId="ADAL" clId="{578E69D1-618C-4B2C-8684-7A80E852B2E5}" dt="2025-08-14T11:54:56.475" v="128" actId="22"/>
          <ac:spMkLst>
            <pc:docMk/>
            <pc:sldMk cId="785694355" sldId="267"/>
            <ac:spMk id="8" creationId="{0FF6D36B-0E19-62AF-C017-3923FD3FCAC5}"/>
          </ac:spMkLst>
        </pc:spChg>
        <pc:spChg chg="add del mod">
          <ac:chgData name="rohmad.yudi.utomo" userId="4a40a5a6-7424-4cea-9447-d1823c424d00" providerId="ADAL" clId="{578E69D1-618C-4B2C-8684-7A80E852B2E5}" dt="2025-08-14T11:55:21.344" v="139" actId="14100"/>
          <ac:spMkLst>
            <pc:docMk/>
            <pc:sldMk cId="785694355" sldId="267"/>
            <ac:spMk id="10" creationId="{35DC78E2-237A-8A8E-5446-E75D3D889E2C}"/>
          </ac:spMkLst>
        </pc:spChg>
        <pc:picChg chg="mod">
          <ac:chgData name="rohmad.yudi.utomo" userId="4a40a5a6-7424-4cea-9447-d1823c424d00" providerId="ADAL" clId="{578E69D1-618C-4B2C-8684-7A80E852B2E5}" dt="2025-08-14T11:55:00.394" v="131" actId="1076"/>
          <ac:picMkLst>
            <pc:docMk/>
            <pc:sldMk cId="785694355" sldId="267"/>
            <ac:picMk id="4" creationId="{BB9A6430-887C-FB7D-70E5-ABB2FDC8CF46}"/>
          </ac:picMkLst>
        </pc:picChg>
      </pc:sldChg>
      <pc:sldChg chg="addSp delSp modSp new del mod">
        <pc:chgData name="rohmad.yudi.utomo" userId="4a40a5a6-7424-4cea-9447-d1823c424d00" providerId="ADAL" clId="{578E69D1-618C-4B2C-8684-7A80E852B2E5}" dt="2025-08-14T13:40:49.861" v="245" actId="47"/>
        <pc:sldMkLst>
          <pc:docMk/>
          <pc:sldMk cId="3047402431" sldId="268"/>
        </pc:sldMkLst>
        <pc:spChg chg="del">
          <ac:chgData name="rohmad.yudi.utomo" userId="4a40a5a6-7424-4cea-9447-d1823c424d00" providerId="ADAL" clId="{578E69D1-618C-4B2C-8684-7A80E852B2E5}" dt="2025-08-14T11:55:27.320" v="141" actId="478"/>
          <ac:spMkLst>
            <pc:docMk/>
            <pc:sldMk cId="3047402431" sldId="268"/>
            <ac:spMk id="2" creationId="{6F15275E-CEE6-C9A7-574C-6B1224DDEA28}"/>
          </ac:spMkLst>
        </pc:spChg>
        <pc:spChg chg="del">
          <ac:chgData name="rohmad.yudi.utomo" userId="4a40a5a6-7424-4cea-9447-d1823c424d00" providerId="ADAL" clId="{578E69D1-618C-4B2C-8684-7A80E852B2E5}" dt="2025-08-14T11:55:27.320" v="141" actId="478"/>
          <ac:spMkLst>
            <pc:docMk/>
            <pc:sldMk cId="3047402431" sldId="268"/>
            <ac:spMk id="3" creationId="{BA199B41-71ED-30D6-885A-8048634A9281}"/>
          </ac:spMkLst>
        </pc:spChg>
        <pc:spChg chg="add mod">
          <ac:chgData name="rohmad.yudi.utomo" userId="4a40a5a6-7424-4cea-9447-d1823c424d00" providerId="ADAL" clId="{578E69D1-618C-4B2C-8684-7A80E852B2E5}" dt="2025-08-14T11:57:17.149" v="154" actId="123"/>
          <ac:spMkLst>
            <pc:docMk/>
            <pc:sldMk cId="3047402431" sldId="268"/>
            <ac:spMk id="7" creationId="{F6D80C9F-6090-1A39-C300-8F262816CD86}"/>
          </ac:spMkLst>
        </pc:spChg>
        <pc:picChg chg="del mod">
          <ac:chgData name="rohmad.yudi.utomo" userId="4a40a5a6-7424-4cea-9447-d1823c424d00" providerId="ADAL" clId="{578E69D1-618C-4B2C-8684-7A80E852B2E5}" dt="2025-08-14T11:56:12.120" v="147" actId="21"/>
          <ac:picMkLst>
            <pc:docMk/>
            <pc:sldMk cId="3047402431" sldId="268"/>
            <ac:picMk id="4" creationId="{D0C9AEF3-2228-8C2A-7852-F6E4C46671B0}"/>
          </ac:picMkLst>
        </pc:picChg>
        <pc:picChg chg="mod">
          <ac:chgData name="rohmad.yudi.utomo" userId="4a40a5a6-7424-4cea-9447-d1823c424d00" providerId="ADAL" clId="{578E69D1-618C-4B2C-8684-7A80E852B2E5}" dt="2025-08-14T11:56:21.769" v="148" actId="1076"/>
          <ac:picMkLst>
            <pc:docMk/>
            <pc:sldMk cId="3047402431" sldId="268"/>
            <ac:picMk id="5" creationId="{88A88166-8391-EE33-0CB3-39670DADB489}"/>
          </ac:picMkLst>
        </pc:picChg>
      </pc:sldChg>
      <pc:sldChg chg="addSp delSp modSp new del mod">
        <pc:chgData name="rohmad.yudi.utomo" userId="4a40a5a6-7424-4cea-9447-d1823c424d00" providerId="ADAL" clId="{578E69D1-618C-4B2C-8684-7A80E852B2E5}" dt="2025-08-14T13:40:49.861" v="245" actId="47"/>
        <pc:sldMkLst>
          <pc:docMk/>
          <pc:sldMk cId="1805330611" sldId="269"/>
        </pc:sldMkLst>
        <pc:spChg chg="del">
          <ac:chgData name="rohmad.yudi.utomo" userId="4a40a5a6-7424-4cea-9447-d1823c424d00" providerId="ADAL" clId="{578E69D1-618C-4B2C-8684-7A80E852B2E5}" dt="2025-08-14T11:57:29.688" v="156" actId="478"/>
          <ac:spMkLst>
            <pc:docMk/>
            <pc:sldMk cId="1805330611" sldId="269"/>
            <ac:spMk id="2" creationId="{3D5FB3CF-81FD-1B7C-00A4-045A850C8F10}"/>
          </ac:spMkLst>
        </pc:spChg>
        <pc:spChg chg="del">
          <ac:chgData name="rohmad.yudi.utomo" userId="4a40a5a6-7424-4cea-9447-d1823c424d00" providerId="ADAL" clId="{578E69D1-618C-4B2C-8684-7A80E852B2E5}" dt="2025-08-14T11:57:29.688" v="156" actId="478"/>
          <ac:spMkLst>
            <pc:docMk/>
            <pc:sldMk cId="1805330611" sldId="269"/>
            <ac:spMk id="3" creationId="{F45A13F1-F7A8-ED7C-3FF1-3C0151C06356}"/>
          </ac:spMkLst>
        </pc:spChg>
        <pc:spChg chg="add mod">
          <ac:chgData name="rohmad.yudi.utomo" userId="4a40a5a6-7424-4cea-9447-d1823c424d00" providerId="ADAL" clId="{578E69D1-618C-4B2C-8684-7A80E852B2E5}" dt="2025-08-14T11:59:55.975" v="170" actId="2711"/>
          <ac:spMkLst>
            <pc:docMk/>
            <pc:sldMk cId="1805330611" sldId="269"/>
            <ac:spMk id="8" creationId="{6000C301-5FCE-9CB5-DDA7-7D00A2F80E96}"/>
          </ac:spMkLst>
        </pc:spChg>
        <pc:picChg chg="del">
          <ac:chgData name="rohmad.yudi.utomo" userId="4a40a5a6-7424-4cea-9447-d1823c424d00" providerId="ADAL" clId="{578E69D1-618C-4B2C-8684-7A80E852B2E5}" dt="2025-08-14T11:58:06.665" v="157" actId="478"/>
          <ac:picMkLst>
            <pc:docMk/>
            <pc:sldMk cId="1805330611" sldId="269"/>
            <ac:picMk id="4" creationId="{5AA576F7-0482-71D6-6531-BFA5260F6D94}"/>
          </ac:picMkLst>
        </pc:picChg>
        <pc:picChg chg="del mod">
          <ac:chgData name="rohmad.yudi.utomo" userId="4a40a5a6-7424-4cea-9447-d1823c424d00" providerId="ADAL" clId="{578E69D1-618C-4B2C-8684-7A80E852B2E5}" dt="2025-08-14T11:58:49.230" v="162" actId="21"/>
          <ac:picMkLst>
            <pc:docMk/>
            <pc:sldMk cId="1805330611" sldId="269"/>
            <ac:picMk id="5" creationId="{A6DAF846-06FB-70A3-EA70-23481F134612}"/>
          </ac:picMkLst>
        </pc:picChg>
        <pc:picChg chg="mod">
          <ac:chgData name="rohmad.yudi.utomo" userId="4a40a5a6-7424-4cea-9447-d1823c424d00" providerId="ADAL" clId="{578E69D1-618C-4B2C-8684-7A80E852B2E5}" dt="2025-08-14T11:59:30.083" v="164" actId="1076"/>
          <ac:picMkLst>
            <pc:docMk/>
            <pc:sldMk cId="1805330611" sldId="269"/>
            <ac:picMk id="6" creationId="{B7D6B732-E791-F827-0666-C70984775039}"/>
          </ac:picMkLst>
        </pc:picChg>
      </pc:sldChg>
      <pc:sldChg chg="addSp delSp modSp new del mod">
        <pc:chgData name="rohmad.yudi.utomo" userId="4a40a5a6-7424-4cea-9447-d1823c424d00" providerId="ADAL" clId="{578E69D1-618C-4B2C-8684-7A80E852B2E5}" dt="2025-08-14T14:00:32.393" v="246" actId="47"/>
        <pc:sldMkLst>
          <pc:docMk/>
          <pc:sldMk cId="3312476252" sldId="270"/>
        </pc:sldMkLst>
        <pc:spChg chg="del">
          <ac:chgData name="rohmad.yudi.utomo" userId="4a40a5a6-7424-4cea-9447-d1823c424d00" providerId="ADAL" clId="{578E69D1-618C-4B2C-8684-7A80E852B2E5}" dt="2025-08-14T12:00:02.017" v="172" actId="478"/>
          <ac:spMkLst>
            <pc:docMk/>
            <pc:sldMk cId="3312476252" sldId="270"/>
            <ac:spMk id="2" creationId="{482E249E-4871-804C-5961-D599D74DD279}"/>
          </ac:spMkLst>
        </pc:spChg>
        <pc:spChg chg="del">
          <ac:chgData name="rohmad.yudi.utomo" userId="4a40a5a6-7424-4cea-9447-d1823c424d00" providerId="ADAL" clId="{578E69D1-618C-4B2C-8684-7A80E852B2E5}" dt="2025-08-14T12:00:02.017" v="172" actId="478"/>
          <ac:spMkLst>
            <pc:docMk/>
            <pc:sldMk cId="3312476252" sldId="270"/>
            <ac:spMk id="3" creationId="{FF59A9A3-9959-52A8-2070-B7247996D3C3}"/>
          </ac:spMkLst>
        </pc:spChg>
        <pc:spChg chg="add del">
          <ac:chgData name="rohmad.yudi.utomo" userId="4a40a5a6-7424-4cea-9447-d1823c424d00" providerId="ADAL" clId="{578E69D1-618C-4B2C-8684-7A80E852B2E5}" dt="2025-08-14T12:36:20.701" v="190" actId="22"/>
          <ac:spMkLst>
            <pc:docMk/>
            <pc:sldMk cId="3312476252" sldId="270"/>
            <ac:spMk id="7" creationId="{323E480E-120C-3643-87B6-7DB33549625F}"/>
          </ac:spMkLst>
        </pc:spChg>
        <pc:spChg chg="add mod">
          <ac:chgData name="rohmad.yudi.utomo" userId="4a40a5a6-7424-4cea-9447-d1823c424d00" providerId="ADAL" clId="{578E69D1-618C-4B2C-8684-7A80E852B2E5}" dt="2025-08-14T12:36:53.958" v="201" actId="2710"/>
          <ac:spMkLst>
            <pc:docMk/>
            <pc:sldMk cId="3312476252" sldId="270"/>
            <ac:spMk id="9" creationId="{6B214471-D3A0-6CB9-F450-C0564BD5414A}"/>
          </ac:spMkLst>
        </pc:spChg>
        <pc:picChg chg="add del mod">
          <ac:chgData name="rohmad.yudi.utomo" userId="4a40a5a6-7424-4cea-9447-d1823c424d00" providerId="ADAL" clId="{578E69D1-618C-4B2C-8684-7A80E852B2E5}" dt="2025-08-14T12:35:40.891" v="187" actId="21"/>
          <ac:picMkLst>
            <pc:docMk/>
            <pc:sldMk cId="3312476252" sldId="270"/>
            <ac:picMk id="4" creationId="{3E02D5E8-32F4-2448-4BD4-BFB7899D14C3}"/>
          </ac:picMkLst>
        </pc:picChg>
        <pc:picChg chg="mod">
          <ac:chgData name="rohmad.yudi.utomo" userId="4a40a5a6-7424-4cea-9447-d1823c424d00" providerId="ADAL" clId="{578E69D1-618C-4B2C-8684-7A80E852B2E5}" dt="2025-08-14T12:36:07.337" v="188" actId="1076"/>
          <ac:picMkLst>
            <pc:docMk/>
            <pc:sldMk cId="3312476252" sldId="270"/>
            <ac:picMk id="5" creationId="{D521741F-DB6E-F445-0F63-82F33AB316CD}"/>
          </ac:picMkLst>
        </pc:picChg>
      </pc:sldChg>
      <pc:sldChg chg="addSp delSp modSp new del mod">
        <pc:chgData name="rohmad.yudi.utomo" userId="4a40a5a6-7424-4cea-9447-d1823c424d00" providerId="ADAL" clId="{578E69D1-618C-4B2C-8684-7A80E852B2E5}" dt="2025-08-14T14:00:32.393" v="246" actId="47"/>
        <pc:sldMkLst>
          <pc:docMk/>
          <pc:sldMk cId="2719028290" sldId="271"/>
        </pc:sldMkLst>
        <pc:spChg chg="del">
          <ac:chgData name="rohmad.yudi.utomo" userId="4a40a5a6-7424-4cea-9447-d1823c424d00" providerId="ADAL" clId="{578E69D1-618C-4B2C-8684-7A80E852B2E5}" dt="2025-08-14T12:37:01.598" v="203" actId="478"/>
          <ac:spMkLst>
            <pc:docMk/>
            <pc:sldMk cId="2719028290" sldId="271"/>
            <ac:spMk id="2" creationId="{D2ACE7F7-EE95-7649-75D4-D5AE6DDA94AC}"/>
          </ac:spMkLst>
        </pc:spChg>
        <pc:spChg chg="del">
          <ac:chgData name="rohmad.yudi.utomo" userId="4a40a5a6-7424-4cea-9447-d1823c424d00" providerId="ADAL" clId="{578E69D1-618C-4B2C-8684-7A80E852B2E5}" dt="2025-08-14T12:37:01.598" v="203" actId="478"/>
          <ac:spMkLst>
            <pc:docMk/>
            <pc:sldMk cId="2719028290" sldId="271"/>
            <ac:spMk id="3" creationId="{2AD67C92-42B3-9737-D0EA-4DD56FD622DC}"/>
          </ac:spMkLst>
        </pc:spChg>
        <pc:spChg chg="add mod">
          <ac:chgData name="rohmad.yudi.utomo" userId="4a40a5a6-7424-4cea-9447-d1823c424d00" providerId="ADAL" clId="{578E69D1-618C-4B2C-8684-7A80E852B2E5}" dt="2025-08-14T12:41:32.691" v="221" actId="1076"/>
          <ac:spMkLst>
            <pc:docMk/>
            <pc:sldMk cId="2719028290" sldId="271"/>
            <ac:spMk id="7" creationId="{A4395A1C-E386-9BD8-75B7-7AEF4AEB4FAB}"/>
          </ac:spMkLst>
        </pc:spChg>
        <pc:picChg chg="del mod">
          <ac:chgData name="rohmad.yudi.utomo" userId="4a40a5a6-7424-4cea-9447-d1823c424d00" providerId="ADAL" clId="{578E69D1-618C-4B2C-8684-7A80E852B2E5}" dt="2025-08-14T12:40:15.318" v="210" actId="21"/>
          <ac:picMkLst>
            <pc:docMk/>
            <pc:sldMk cId="2719028290" sldId="271"/>
            <ac:picMk id="4" creationId="{621EEFBF-582C-587B-30B5-1796DE6D16FC}"/>
          </ac:picMkLst>
        </pc:picChg>
        <pc:picChg chg="mod">
          <ac:chgData name="rohmad.yudi.utomo" userId="4a40a5a6-7424-4cea-9447-d1823c424d00" providerId="ADAL" clId="{578E69D1-618C-4B2C-8684-7A80E852B2E5}" dt="2025-08-14T12:40:51.447" v="211" actId="1076"/>
          <ac:picMkLst>
            <pc:docMk/>
            <pc:sldMk cId="2719028290" sldId="271"/>
            <ac:picMk id="5" creationId="{4B4A14B5-C30E-0DC2-A6EA-31B7DA79D91A}"/>
          </ac:picMkLst>
        </pc:picChg>
      </pc:sldChg>
      <pc:sldChg chg="addSp delSp modSp new mod">
        <pc:chgData name="rohmad.yudi.utomo" userId="4a40a5a6-7424-4cea-9447-d1823c424d00" providerId="ADAL" clId="{578E69D1-618C-4B2C-8684-7A80E852B2E5}" dt="2025-08-14T12:47:20.990" v="239" actId="1076"/>
        <pc:sldMkLst>
          <pc:docMk/>
          <pc:sldMk cId="2439830990" sldId="272"/>
        </pc:sldMkLst>
        <pc:spChg chg="del">
          <ac:chgData name="rohmad.yudi.utomo" userId="4a40a5a6-7424-4cea-9447-d1823c424d00" providerId="ADAL" clId="{578E69D1-618C-4B2C-8684-7A80E852B2E5}" dt="2025-08-14T12:42:44.075" v="223" actId="478"/>
          <ac:spMkLst>
            <pc:docMk/>
            <pc:sldMk cId="2439830990" sldId="272"/>
            <ac:spMk id="2" creationId="{63842718-1498-37D5-F715-2DA5F1C9B459}"/>
          </ac:spMkLst>
        </pc:spChg>
        <pc:spChg chg="del">
          <ac:chgData name="rohmad.yudi.utomo" userId="4a40a5a6-7424-4cea-9447-d1823c424d00" providerId="ADAL" clId="{578E69D1-618C-4B2C-8684-7A80E852B2E5}" dt="2025-08-14T12:42:44.075" v="223" actId="478"/>
          <ac:spMkLst>
            <pc:docMk/>
            <pc:sldMk cId="2439830990" sldId="272"/>
            <ac:spMk id="3" creationId="{FA97190D-66B8-BA74-CD07-ADC81952E6D8}"/>
          </ac:spMkLst>
        </pc:spChg>
        <pc:spChg chg="add mod">
          <ac:chgData name="rohmad.yudi.utomo" userId="4a40a5a6-7424-4cea-9447-d1823c424d00" providerId="ADAL" clId="{578E69D1-618C-4B2C-8684-7A80E852B2E5}" dt="2025-08-14T12:47:20.990" v="239" actId="1076"/>
          <ac:spMkLst>
            <pc:docMk/>
            <pc:sldMk cId="2439830990" sldId="272"/>
            <ac:spMk id="7" creationId="{CC40D438-710C-1381-F32F-8F83CA481F21}"/>
          </ac:spMkLst>
        </pc:spChg>
        <pc:picChg chg="del mod">
          <ac:chgData name="rohmad.yudi.utomo" userId="4a40a5a6-7424-4cea-9447-d1823c424d00" providerId="ADAL" clId="{578E69D1-618C-4B2C-8684-7A80E852B2E5}" dt="2025-08-14T12:44:02.065" v="231" actId="21"/>
          <ac:picMkLst>
            <pc:docMk/>
            <pc:sldMk cId="2439830990" sldId="272"/>
            <ac:picMk id="4" creationId="{139D9201-B6B1-C11C-1965-DD0C9622F09F}"/>
          </ac:picMkLst>
        </pc:picChg>
        <pc:picChg chg="mod">
          <ac:chgData name="rohmad.yudi.utomo" userId="4a40a5a6-7424-4cea-9447-d1823c424d00" providerId="ADAL" clId="{578E69D1-618C-4B2C-8684-7A80E852B2E5}" dt="2025-08-14T12:46:52.537" v="232" actId="1076"/>
          <ac:picMkLst>
            <pc:docMk/>
            <pc:sldMk cId="2439830990" sldId="272"/>
            <ac:picMk id="5" creationId="{86E8FE4D-C4A4-ECEB-D82B-D11ED0812BD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8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2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3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2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7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6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1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5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7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E8FE4D-C4A4-ECEB-D82B-D11ED081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6858000" cy="9123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40D438-710C-1381-F32F-8F83CA481F21}"/>
              </a:ext>
            </a:extLst>
          </p:cNvPr>
          <p:cNvSpPr txBox="1"/>
          <p:nvPr/>
        </p:nvSpPr>
        <p:spPr>
          <a:xfrm>
            <a:off x="107576" y="9127528"/>
            <a:ext cx="6642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1400" b="1" dirty="0">
                <a:effectLst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Supplementary Fig. (9)</a:t>
            </a:r>
            <a:r>
              <a:rPr lang="id-ID" sz="1400" dirty="0">
                <a:effectLst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. Visualization of the binding interaction of curcumin derivatives againts HER2 T798M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830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</TotalTime>
  <Words>17</Words>
  <Application>Microsoft Office PowerPoint</Application>
  <PresentationFormat>A4 Paper (210x297 mm)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rohmad.yudi.utomo</dc:creator>
  <cp:lastModifiedBy>rohmad.yudi.utomo</cp:lastModifiedBy>
  <cp:revision>2</cp:revision>
  <dcterms:created xsi:type="dcterms:W3CDTF">2025-08-14T07:40:56Z</dcterms:created>
  <dcterms:modified xsi:type="dcterms:W3CDTF">2025-08-14T14:00:39Z</dcterms:modified>
</cp:coreProperties>
</file>