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367E0-01D1-44EC-AE5D-9EC9F3F79C86}" type="datetimeFigureOut">
              <a:rPr lang="en-IN" smtClean="0"/>
              <a:t>07-04-2023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9D6D0-512D-435F-90C1-FBD1247147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45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43D9-1149-911E-859B-202B3A7AE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B7278-3118-AFDD-78D3-E6428D36F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B1778-C14C-5FAF-25BD-64461C19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A946-F672-4239-9F0B-5740A83011A3}" type="datetimeFigureOut">
              <a:rPr lang="en-IN" smtClean="0"/>
              <a:t>07-04-2023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98F97-B3CA-6341-1C47-6882C4D4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BC0F5-7EAF-99B0-A90F-808FA65A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8542-BAD4-49A1-95AE-E2C23A4A15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351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CC72-7D1F-89A5-3DEB-DA4A85585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54D8F-28E1-635E-92CE-485CDAD67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3AC13-D6F6-3189-DE2B-FE1E06E51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A946-F672-4239-9F0B-5740A83011A3}" type="datetimeFigureOut">
              <a:rPr lang="en-IN" smtClean="0"/>
              <a:t>07-04-2023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C2790-4E92-4CA1-DB44-4B6C2BA1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AD334-3A82-DD46-60FE-A49C46F82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8542-BAD4-49A1-95AE-E2C23A4A15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726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4E1AA8-697C-FF23-63B3-08C35032C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B9382D-BDD7-2B2B-CB6E-BB3B4C114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91DD0-3CA2-2044-9C9E-0E126483E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A946-F672-4239-9F0B-5740A83011A3}" type="datetimeFigureOut">
              <a:rPr lang="en-IN" smtClean="0"/>
              <a:t>07-04-2023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12020-37B2-63BF-E732-2A417FD7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AE83-252C-EC87-AF3E-46080F04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8542-BAD4-49A1-95AE-E2C23A4A15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790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9B65C-152D-94C3-EDC5-73C7598E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DEAB9-648C-7DE8-6EFD-82FC68C92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F27BE-ED35-C6C1-4911-5B60BF6B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A946-F672-4239-9F0B-5740A83011A3}" type="datetimeFigureOut">
              <a:rPr lang="en-IN" smtClean="0"/>
              <a:t>07-04-2023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F8095-28D9-795E-725A-C344895B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C0906-1EFE-99CD-7C5D-77C083B2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8542-BAD4-49A1-95AE-E2C23A4A15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908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AABCB-5821-8C45-9A78-D386E73F8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B06D6-7A57-8421-BCDD-01B882C2E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F249D-B06B-11DA-AA4C-18C04076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A946-F672-4239-9F0B-5740A83011A3}" type="datetimeFigureOut">
              <a:rPr lang="en-IN" smtClean="0"/>
              <a:t>07-04-2023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B958C-F84B-1D77-FD8A-C6F741A2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728F-856D-9126-4CF6-F0A4F8A6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8542-BAD4-49A1-95AE-E2C23A4A15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132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EF44B-6C40-5EBA-BC6B-058ADCADB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4D49-96D4-D302-3024-D2FC2D7BA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C9DFB-DDD9-F78B-6C98-982CB9847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2152E-0777-49B7-7DB0-F51C5B14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A946-F672-4239-9F0B-5740A83011A3}" type="datetimeFigureOut">
              <a:rPr lang="en-IN" smtClean="0"/>
              <a:t>07-04-2023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2EAD1-AEC1-066E-B12A-64A59B0C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F79E-D46C-0F15-16AD-8B97ADA79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8542-BAD4-49A1-95AE-E2C23A4A15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503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64AF-975E-508B-12F3-F8DA15FB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6A030-9D95-925A-3AB6-ECD9E247F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D1972-36DD-B83A-B1C7-526E8637E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F68869-445F-3FC1-65FB-321C857DE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F8FBB-8FDA-CBB2-DFAE-73ABE6B43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34648-9CCC-C332-AE66-0E45576A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A946-F672-4239-9F0B-5740A83011A3}" type="datetimeFigureOut">
              <a:rPr lang="en-IN" smtClean="0"/>
              <a:t>07-04-2023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9F4DFF-0F4E-C5BC-92F2-C4E314FC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D4934-182C-A477-2A68-71E253B8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8542-BAD4-49A1-95AE-E2C23A4A15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561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B53FE-42A6-E8E0-45D8-3B65BEC3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7D38F8-0090-203A-DE98-A71D86E4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A946-F672-4239-9F0B-5740A83011A3}" type="datetimeFigureOut">
              <a:rPr lang="en-IN" smtClean="0"/>
              <a:t>07-04-2023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0AC14-E625-AAB0-5BB1-269BFAC7A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788E1-AB6E-B796-4F01-39472305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8542-BAD4-49A1-95AE-E2C23A4A15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495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A0A569-BDD6-3A99-9C19-52249B4F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A946-F672-4239-9F0B-5740A83011A3}" type="datetimeFigureOut">
              <a:rPr lang="en-IN" smtClean="0"/>
              <a:t>07-04-2023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9F09FB-3C6B-A155-FF7D-D3EDAF232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FD1AE-ACFA-9D5E-194D-C452BF7B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8542-BAD4-49A1-95AE-E2C23A4A15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395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CC77-633D-DBCE-75D9-11C965A3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B7145-A57A-7CAB-BECC-CC3D9ADEB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7EB1B-0AC1-797D-AAC0-B51428D15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A5726-2134-10C8-EAEE-BAF8FDAF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A946-F672-4239-9F0B-5740A83011A3}" type="datetimeFigureOut">
              <a:rPr lang="en-IN" smtClean="0"/>
              <a:t>07-04-2023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0FE54-ADC3-D355-BAEC-C7EEDCA2A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DC290-AE52-6935-49AA-78127EE6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8542-BAD4-49A1-95AE-E2C23A4A15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089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6199C-D126-56FC-FC0B-FC8B31450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E0D642-A9B1-D5BF-62A6-83057FA01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89CA7-F25D-78E9-F685-9DFC3AA33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F6287-E34A-3D8A-FF90-80FE525D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A946-F672-4239-9F0B-5740A83011A3}" type="datetimeFigureOut">
              <a:rPr lang="en-IN" smtClean="0"/>
              <a:t>07-04-2023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3BE21-EF0F-8FD7-DE3F-902B47D73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5FA94-C0C7-C7D2-4EB0-2586B411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8542-BAD4-49A1-95AE-E2C23A4A15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84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7839F5-D0A7-FB8A-F159-43531FD9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C325C-D428-A7C5-F46C-E0328B0BF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C0D79-FFF5-D9B4-5036-E30A288E3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CA946-F672-4239-9F0B-5740A83011A3}" type="datetimeFigureOut">
              <a:rPr lang="en-IN" smtClean="0"/>
              <a:t>07-04-2023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AB6E1-911F-49C6-91D0-E504866CA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67C11-B3F0-3696-81DC-B415D41A9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E8542-BAD4-49A1-95AE-E2C23A4A15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660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37F514-958A-94BB-4DB5-C76A2244B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99" y="309963"/>
            <a:ext cx="6990693" cy="6032191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0AD88F-4867-36B1-657C-5BB5D4613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6228" y="6444941"/>
            <a:ext cx="8153400" cy="97002"/>
          </a:xfrm>
        </p:spPr>
        <p:txBody>
          <a:bodyPr/>
          <a:lstStyle/>
          <a:p>
            <a:pPr algn="just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1: KEGG pathway analysis of targets of the A) upregulated miRNAs and B) downregulated miRNAs.</a:t>
            </a:r>
            <a:endParaRPr lang="en-IN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2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D33E7B-7915-8EC9-A66D-F99FD9821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51" y="604251"/>
            <a:ext cx="10184237" cy="48821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E7E4F-84E0-F590-C63B-EAEBD115F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7647" y="6041040"/>
            <a:ext cx="8489731" cy="45719"/>
          </a:xfrm>
        </p:spPr>
        <p:txBody>
          <a:bodyPr/>
          <a:lstStyle/>
          <a:p>
            <a:pPr algn="just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2:  miRNA-gene regulatory network based on the hub target genes. (A) For upregulated miRNAs; and (B) for downregulated miRNAs.</a:t>
            </a:r>
            <a:endParaRPr lang="en-IN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24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</cp:revision>
  <dcterms:created xsi:type="dcterms:W3CDTF">2023-04-07T17:05:59Z</dcterms:created>
  <dcterms:modified xsi:type="dcterms:W3CDTF">2023-04-07T17:06:24Z</dcterms:modified>
</cp:coreProperties>
</file>