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4" r:id="rId3"/>
    <p:sldId id="258" r:id="rId4"/>
    <p:sldId id="260" r:id="rId5"/>
    <p:sldId id="259" r:id="rId6"/>
    <p:sldId id="265" r:id="rId7"/>
    <p:sldId id="267" r:id="rId8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60"/>
  </p:normalViewPr>
  <p:slideViewPr>
    <p:cSldViewPr snapToGrid="0">
      <p:cViewPr varScale="1">
        <p:scale>
          <a:sx n="52" d="100"/>
          <a:sy n="52" d="100"/>
        </p:scale>
        <p:origin x="21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064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0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29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860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540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389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995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221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632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963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757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1C37-21D1-40FF-936B-8EC9752FD219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1C36-DD1E-46F3-8521-D5F1A05547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0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B72553-3F1F-4506-9F61-08F8FE228CC3}"/>
              </a:ext>
            </a:extLst>
          </p:cNvPr>
          <p:cNvGrpSpPr/>
          <p:nvPr/>
        </p:nvGrpSpPr>
        <p:grpSpPr>
          <a:xfrm>
            <a:off x="0" y="0"/>
            <a:ext cx="6804988" cy="8667781"/>
            <a:chOff x="0" y="0"/>
            <a:chExt cx="6804988" cy="8667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283A3A-22DD-A22D-72C2-9A566040F941}"/>
                </a:ext>
              </a:extLst>
            </p:cNvPr>
            <p:cNvGrpSpPr/>
            <p:nvPr/>
          </p:nvGrpSpPr>
          <p:grpSpPr>
            <a:xfrm>
              <a:off x="179888" y="2946080"/>
              <a:ext cx="6498223" cy="3032504"/>
              <a:chOff x="179888" y="441326"/>
              <a:chExt cx="6498223" cy="30325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66A470D-2465-2458-9E35-DDC3C4B02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8" y="441326"/>
                <a:ext cx="6498223" cy="303250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9AE713C-A443-9B7C-A36D-4BF858C21E14}"/>
                  </a:ext>
                </a:extLst>
              </p:cNvPr>
              <p:cNvSpPr/>
              <p:nvPr/>
            </p:nvSpPr>
            <p:spPr>
              <a:xfrm>
                <a:off x="3870960" y="632460"/>
                <a:ext cx="419100" cy="247241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00">
                  <a:latin typeface="Book Antiqua" panose="02040602050305030304" pitchFamily="18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EEAAC7-FB8C-B476-C95D-A1DD120E5FF4}"/>
                </a:ext>
              </a:extLst>
            </p:cNvPr>
            <p:cNvGrpSpPr/>
            <p:nvPr/>
          </p:nvGrpSpPr>
          <p:grpSpPr>
            <a:xfrm>
              <a:off x="242518" y="354438"/>
              <a:ext cx="6206749" cy="2327531"/>
              <a:chOff x="179888" y="3342640"/>
              <a:chExt cx="6206749" cy="232753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F9DA1C6-8245-A7F8-9D5B-005CBDA1F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8" y="3342640"/>
                <a:ext cx="6206749" cy="2327531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8375CF1-A0E5-C5FC-F227-356BB1EA45BC}"/>
                  </a:ext>
                </a:extLst>
              </p:cNvPr>
              <p:cNvGrpSpPr/>
              <p:nvPr/>
            </p:nvGrpSpPr>
            <p:grpSpPr>
              <a:xfrm>
                <a:off x="3413759" y="3443350"/>
                <a:ext cx="606748" cy="1595376"/>
                <a:chOff x="3413759" y="3443349"/>
                <a:chExt cx="606748" cy="2008761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67A0B55-7E15-40E7-7A58-F0E5A86924A1}"/>
                    </a:ext>
                  </a:extLst>
                </p:cNvPr>
                <p:cNvSpPr/>
                <p:nvPr/>
              </p:nvSpPr>
              <p:spPr>
                <a:xfrm>
                  <a:off x="3441856" y="3661410"/>
                  <a:ext cx="464820" cy="179070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>
                    <a:latin typeface="Book Antiqua" panose="02040602050305030304" pitchFamily="18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8C60482-C066-26A6-6C14-921400312633}"/>
                    </a:ext>
                  </a:extLst>
                </p:cNvPr>
                <p:cNvSpPr txBox="1"/>
                <p:nvPr/>
              </p:nvSpPr>
              <p:spPr>
                <a:xfrm>
                  <a:off x="3413759" y="3443349"/>
                  <a:ext cx="6067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400" dirty="0">
                      <a:latin typeface="Book Antiqua" panose="02040602050305030304" pitchFamily="18" charset="0"/>
                    </a:rPr>
                    <a:t>***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B3CDCF-9C05-8B7C-14E8-F4E1625B71EA}"/>
                </a:ext>
              </a:extLst>
            </p:cNvPr>
            <p:cNvGrpSpPr/>
            <p:nvPr/>
          </p:nvGrpSpPr>
          <p:grpSpPr>
            <a:xfrm>
              <a:off x="15116" y="6096000"/>
              <a:ext cx="6789872" cy="2571781"/>
              <a:chOff x="12248" y="5883990"/>
              <a:chExt cx="6789872" cy="257178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9D17093-F15F-0548-536B-749D6E1FB5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4" r="994"/>
              <a:stretch/>
            </p:blipFill>
            <p:spPr>
              <a:xfrm>
                <a:off x="12248" y="6096000"/>
                <a:ext cx="6789872" cy="2359771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DEBC2B9-FC1C-DABC-427F-4F128ADCFC6E}"/>
                  </a:ext>
                </a:extLst>
              </p:cNvPr>
              <p:cNvGrpSpPr/>
              <p:nvPr/>
            </p:nvGrpSpPr>
            <p:grpSpPr>
              <a:xfrm>
                <a:off x="2329336" y="5883990"/>
                <a:ext cx="669133" cy="2475150"/>
                <a:chOff x="2329336" y="5883990"/>
                <a:chExt cx="669133" cy="247515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2720D34-8F09-2746-4F03-5B540A72B26D}"/>
                    </a:ext>
                  </a:extLst>
                </p:cNvPr>
                <p:cNvSpPr/>
                <p:nvPr/>
              </p:nvSpPr>
              <p:spPr>
                <a:xfrm>
                  <a:off x="2329336" y="6096000"/>
                  <a:ext cx="630076" cy="226314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>
                    <a:latin typeface="Book Antiqua" panose="02040602050305030304" pitchFamily="18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5EAC7FF-73B9-29DB-553B-AE9C6778BEDC}"/>
                    </a:ext>
                  </a:extLst>
                </p:cNvPr>
                <p:cNvSpPr txBox="1"/>
                <p:nvPr/>
              </p:nvSpPr>
              <p:spPr>
                <a:xfrm>
                  <a:off x="2391721" y="5883990"/>
                  <a:ext cx="6067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400" dirty="0">
                      <a:latin typeface="Book Antiqua" panose="02040602050305030304" pitchFamily="18" charset="0"/>
                    </a:rPr>
                    <a:t>***</a:t>
                  </a: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AA67FD-1802-3CCB-6ED4-C4414E5768F3}"/>
                </a:ext>
              </a:extLst>
            </p:cNvPr>
            <p:cNvSpPr txBox="1"/>
            <p:nvPr/>
          </p:nvSpPr>
          <p:spPr>
            <a:xfrm>
              <a:off x="0" y="0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1</a:t>
              </a:r>
              <a:r>
                <a:rPr lang="en-IN" sz="1400" dirty="0">
                  <a:latin typeface="Book Antiqua" panose="02040602050305030304" pitchFamily="18" charset="0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AF685D-70AC-98AA-C8F9-0F38AD486DA2}"/>
                </a:ext>
              </a:extLst>
            </p:cNvPr>
            <p:cNvSpPr txBox="1"/>
            <p:nvPr/>
          </p:nvSpPr>
          <p:spPr>
            <a:xfrm>
              <a:off x="43133" y="328761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8989E9-D3B1-C48F-4D14-DFBC04AAD005}"/>
                </a:ext>
              </a:extLst>
            </p:cNvPr>
            <p:cNvSpPr txBox="1"/>
            <p:nvPr/>
          </p:nvSpPr>
          <p:spPr>
            <a:xfrm>
              <a:off x="43133" y="2624369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40B658-E671-5CC5-A098-C42590CCD49B}"/>
                </a:ext>
              </a:extLst>
            </p:cNvPr>
            <p:cNvSpPr txBox="1"/>
            <p:nvPr/>
          </p:nvSpPr>
          <p:spPr>
            <a:xfrm>
              <a:off x="43133" y="5979248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75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2FBC0C-2AC4-4C59-AC39-1818435072CF}"/>
              </a:ext>
            </a:extLst>
          </p:cNvPr>
          <p:cNvGrpSpPr/>
          <p:nvPr/>
        </p:nvGrpSpPr>
        <p:grpSpPr>
          <a:xfrm>
            <a:off x="0" y="0"/>
            <a:ext cx="6069454" cy="7833928"/>
            <a:chOff x="0" y="0"/>
            <a:chExt cx="6069454" cy="78339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6181D4-D6F4-4CFC-915F-A1F8C9214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96" y="675303"/>
              <a:ext cx="2836506" cy="21273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A2F8B-5281-4AC5-97E7-0DAD8AAE0911}"/>
                </a:ext>
              </a:extLst>
            </p:cNvPr>
            <p:cNvSpPr txBox="1"/>
            <p:nvPr/>
          </p:nvSpPr>
          <p:spPr>
            <a:xfrm>
              <a:off x="1451449" y="827662"/>
              <a:ext cx="9806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latin typeface="Book Antiqua" panose="02040602050305030304" pitchFamily="18" charset="0"/>
                </a:rPr>
                <a:t>P value = 6.4e-02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3AB2D6-8445-4E0C-954F-AF975301B473}"/>
                </a:ext>
              </a:extLst>
            </p:cNvPr>
            <p:cNvSpPr txBox="1"/>
            <p:nvPr/>
          </p:nvSpPr>
          <p:spPr>
            <a:xfrm>
              <a:off x="0" y="0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2</a:t>
              </a:r>
              <a:r>
                <a:rPr lang="en-IN" sz="1400" dirty="0">
                  <a:latin typeface="Book Antiqua" panose="02040602050305030304" pitchFamily="18" charset="0"/>
                </a:rPr>
                <a:t>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8B5564-EA79-48CF-B3FC-665CA2B74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948" y="675303"/>
              <a:ext cx="2836506" cy="21273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1D3D37-8477-4549-B05D-A44457C4D854}"/>
                </a:ext>
              </a:extLst>
            </p:cNvPr>
            <p:cNvSpPr txBox="1"/>
            <p:nvPr/>
          </p:nvSpPr>
          <p:spPr>
            <a:xfrm>
              <a:off x="193350" y="367526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210F9F-C9FF-4277-8371-E345E86A150B}"/>
                </a:ext>
              </a:extLst>
            </p:cNvPr>
            <p:cNvSpPr txBox="1"/>
            <p:nvPr/>
          </p:nvSpPr>
          <p:spPr>
            <a:xfrm>
              <a:off x="3232948" y="367526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179C13-3E07-44D9-88DE-0361C65108E8}"/>
                </a:ext>
              </a:extLst>
            </p:cNvPr>
            <p:cNvSpPr txBox="1"/>
            <p:nvPr/>
          </p:nvSpPr>
          <p:spPr>
            <a:xfrm>
              <a:off x="197056" y="2903866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C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D20014D-F38B-400C-8651-DCC2A9818894}"/>
                </a:ext>
              </a:extLst>
            </p:cNvPr>
            <p:cNvCxnSpPr>
              <a:cxnSpLocks/>
            </p:cNvCxnSpPr>
            <p:nvPr/>
          </p:nvCxnSpPr>
          <p:spPr>
            <a:xfrm>
              <a:off x="3878580" y="1112520"/>
              <a:ext cx="187452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967BA9-1E31-4B7A-9031-17B4D16A440D}"/>
                </a:ext>
              </a:extLst>
            </p:cNvPr>
            <p:cNvGrpSpPr/>
            <p:nvPr/>
          </p:nvGrpSpPr>
          <p:grpSpPr>
            <a:xfrm>
              <a:off x="396441" y="3170209"/>
              <a:ext cx="2836507" cy="2127380"/>
              <a:chOff x="396441" y="3170209"/>
              <a:chExt cx="2836507" cy="21273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67DF3EE-CF5D-40C6-8D57-AB6208E55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41" y="3170209"/>
                <a:ext cx="2836507" cy="2127380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E495050-98B4-407A-A281-34D1E3BA98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1053" y="3490111"/>
                <a:ext cx="152744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52CCBE-B3AE-403F-BE22-4C2920B919D0}"/>
                  </a:ext>
                </a:extLst>
              </p:cNvPr>
              <p:cNvSpPr txBox="1"/>
              <p:nvPr/>
            </p:nvSpPr>
            <p:spPr>
              <a:xfrm>
                <a:off x="1665452" y="3290056"/>
                <a:ext cx="6827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>
                    <a:latin typeface="Book Antiqua" panose="02040602050305030304" pitchFamily="18" charset="0"/>
                  </a:rPr>
                  <a:t>***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C4B388-D375-4BCA-81C2-C1B3216D2A0C}"/>
                </a:ext>
              </a:extLst>
            </p:cNvPr>
            <p:cNvSpPr txBox="1"/>
            <p:nvPr/>
          </p:nvSpPr>
          <p:spPr>
            <a:xfrm>
              <a:off x="4474451" y="912465"/>
              <a:ext cx="682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latin typeface="Book Antiqua" panose="02040602050305030304" pitchFamily="18" charset="0"/>
                </a:rPr>
                <a:t>***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2D1A11-4BA2-48C0-94F3-FD74F3143EBF}"/>
                </a:ext>
              </a:extLst>
            </p:cNvPr>
            <p:cNvGrpSpPr/>
            <p:nvPr/>
          </p:nvGrpSpPr>
          <p:grpSpPr>
            <a:xfrm>
              <a:off x="3232948" y="3211643"/>
              <a:ext cx="2836506" cy="2127380"/>
              <a:chOff x="3232948" y="3211643"/>
              <a:chExt cx="2836506" cy="212738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76CB409-8656-4FBC-93D9-E7F6ABE8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2948" y="3211643"/>
                <a:ext cx="2836506" cy="212738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F69CE9A-C909-45E7-B942-05E69529F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8580" y="3649941"/>
                <a:ext cx="187452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A0309B-91FB-4A90-86FE-218967F67582}"/>
                  </a:ext>
                </a:extLst>
              </p:cNvPr>
              <p:cNvSpPr txBox="1"/>
              <p:nvPr/>
            </p:nvSpPr>
            <p:spPr>
              <a:xfrm>
                <a:off x="4474451" y="3449886"/>
                <a:ext cx="6827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>
                    <a:latin typeface="Book Antiqua" panose="02040602050305030304" pitchFamily="18" charset="0"/>
                  </a:rPr>
                  <a:t>***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04B3A4-B810-4E66-9073-2944F44FBC12}"/>
                </a:ext>
              </a:extLst>
            </p:cNvPr>
            <p:cNvSpPr txBox="1"/>
            <p:nvPr/>
          </p:nvSpPr>
          <p:spPr>
            <a:xfrm>
              <a:off x="3232948" y="2903865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73A673-9D17-463B-926F-91AF2ACF6D79}"/>
                </a:ext>
              </a:extLst>
            </p:cNvPr>
            <p:cNvSpPr txBox="1"/>
            <p:nvPr/>
          </p:nvSpPr>
          <p:spPr>
            <a:xfrm>
              <a:off x="193350" y="5398771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C01BCA-E772-476E-8848-6EAAACFDBD9A}"/>
                </a:ext>
              </a:extLst>
            </p:cNvPr>
            <p:cNvGrpSpPr/>
            <p:nvPr/>
          </p:nvGrpSpPr>
          <p:grpSpPr>
            <a:xfrm>
              <a:off x="396442" y="5706548"/>
              <a:ext cx="2836506" cy="2127380"/>
              <a:chOff x="396442" y="5706548"/>
              <a:chExt cx="2836506" cy="212738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65E8ED8-1D03-4C7D-BB0E-25F727E41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42" y="5706548"/>
                <a:ext cx="2836506" cy="2127380"/>
              </a:xfrm>
              <a:prstGeom prst="rect">
                <a:avLst/>
              </a:prstGeom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854983F-E421-4988-8FFF-5A4BC0DB1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1053" y="6001272"/>
                <a:ext cx="152744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FAB706-7684-4CB2-AEBC-A3F1B6FD8E1A}"/>
                  </a:ext>
                </a:extLst>
              </p:cNvPr>
              <p:cNvSpPr txBox="1"/>
              <p:nvPr/>
            </p:nvSpPr>
            <p:spPr>
              <a:xfrm>
                <a:off x="1665452" y="5801217"/>
                <a:ext cx="6827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>
                    <a:latin typeface="Book Antiqua" panose="02040602050305030304" pitchFamily="18" charset="0"/>
                  </a:rPr>
                  <a:t>***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405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6D10A2-28D2-43FD-A272-F8EB05F0B222}"/>
              </a:ext>
            </a:extLst>
          </p:cNvPr>
          <p:cNvGrpSpPr/>
          <p:nvPr/>
        </p:nvGrpSpPr>
        <p:grpSpPr>
          <a:xfrm>
            <a:off x="-13218" y="-16856"/>
            <a:ext cx="6795895" cy="8988734"/>
            <a:chOff x="-13218" y="-16856"/>
            <a:chExt cx="6795895" cy="898873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0AAD47-C980-0085-A1C8-CA974C740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9" y="413786"/>
              <a:ext cx="6688899" cy="149923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F3E4E78-5727-5AE6-8B30-F7C898BE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82" y="1955757"/>
              <a:ext cx="6688899" cy="14992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58213C-563C-3EB9-55DD-0669C1459B05}"/>
                </a:ext>
              </a:extLst>
            </p:cNvPr>
            <p:cNvSpPr txBox="1"/>
            <p:nvPr/>
          </p:nvSpPr>
          <p:spPr>
            <a:xfrm>
              <a:off x="361214" y="366540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9774CF-3F5A-E05C-3AA9-792F2FD967B1}"/>
                </a:ext>
              </a:extLst>
            </p:cNvPr>
            <p:cNvSpPr txBox="1"/>
            <p:nvPr/>
          </p:nvSpPr>
          <p:spPr>
            <a:xfrm>
              <a:off x="1651334" y="358737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4A64A8-7EA7-1648-1B30-62B3688860EA}"/>
                </a:ext>
              </a:extLst>
            </p:cNvPr>
            <p:cNvSpPr txBox="1"/>
            <p:nvPr/>
          </p:nvSpPr>
          <p:spPr>
            <a:xfrm>
              <a:off x="2923349" y="360769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BEA42A-1C95-5AFC-469D-6707B1D6D233}"/>
                </a:ext>
              </a:extLst>
            </p:cNvPr>
            <p:cNvSpPr txBox="1"/>
            <p:nvPr/>
          </p:nvSpPr>
          <p:spPr>
            <a:xfrm>
              <a:off x="4190387" y="360078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83CB65-E555-DC0B-70CE-B5B5F40BCF6A}"/>
                </a:ext>
              </a:extLst>
            </p:cNvPr>
            <p:cNvSpPr txBox="1"/>
            <p:nvPr/>
          </p:nvSpPr>
          <p:spPr>
            <a:xfrm>
              <a:off x="5468498" y="359752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E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EE8746-AC9F-CA47-02BB-7070CD7FD481}"/>
                </a:ext>
              </a:extLst>
            </p:cNvPr>
            <p:cNvSpPr txBox="1"/>
            <p:nvPr/>
          </p:nvSpPr>
          <p:spPr>
            <a:xfrm>
              <a:off x="361214" y="1902862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F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E652486-752B-C23F-D98D-5166AD2F8DD9}"/>
                </a:ext>
              </a:extLst>
            </p:cNvPr>
            <p:cNvSpPr txBox="1"/>
            <p:nvPr/>
          </p:nvSpPr>
          <p:spPr>
            <a:xfrm>
              <a:off x="1651334" y="1902861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G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5442AA0-31CC-9FC4-04CC-5E652CF0D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2" y="3662591"/>
              <a:ext cx="1635187" cy="163518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D5D0BE-7220-7F8C-EF33-51C1BBEF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93" y="3661879"/>
              <a:ext cx="1635187" cy="163518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F8BC243-8613-B110-8BB7-6BD8271E3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304" y="3664136"/>
              <a:ext cx="1635187" cy="163518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C433D1D-2325-7407-F1A0-DE50545D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652" y="5489125"/>
              <a:ext cx="1635187" cy="163518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2DD3ABC-3881-F0B5-FBBE-D17383C26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302" y="5493766"/>
              <a:ext cx="1635187" cy="163518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A09468D-A14F-FB14-184D-2162D14D0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394" y="5483605"/>
              <a:ext cx="1635187" cy="163518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39D4015-0AE2-565B-AB07-1FBE8E3CB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651" y="7336691"/>
              <a:ext cx="1635187" cy="163518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385FACC-D3A5-75ED-D58B-255B32ED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301" y="7336691"/>
              <a:ext cx="1635187" cy="163518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B05728-A70A-661D-35DB-CA24C0269C80}"/>
                </a:ext>
              </a:extLst>
            </p:cNvPr>
            <p:cNvSpPr txBox="1"/>
            <p:nvPr/>
          </p:nvSpPr>
          <p:spPr>
            <a:xfrm>
              <a:off x="4190387" y="1905450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I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6F2E79-32A2-8A0B-B8D4-42B6C2A4C22D}"/>
                </a:ext>
              </a:extLst>
            </p:cNvPr>
            <p:cNvSpPr txBox="1"/>
            <p:nvPr/>
          </p:nvSpPr>
          <p:spPr>
            <a:xfrm>
              <a:off x="5480507" y="1892701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J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367D87-49F6-EC57-72BE-115BC441DE6A}"/>
                </a:ext>
              </a:extLst>
            </p:cNvPr>
            <p:cNvSpPr txBox="1"/>
            <p:nvPr/>
          </p:nvSpPr>
          <p:spPr>
            <a:xfrm>
              <a:off x="2900267" y="1902909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03B798-2F73-70F5-B396-E58090482FF5}"/>
                </a:ext>
              </a:extLst>
            </p:cNvPr>
            <p:cNvSpPr txBox="1"/>
            <p:nvPr/>
          </p:nvSpPr>
          <p:spPr>
            <a:xfrm>
              <a:off x="57378" y="3620527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0F74DB-D463-81C9-D211-F6399B4CFB1A}"/>
                </a:ext>
              </a:extLst>
            </p:cNvPr>
            <p:cNvSpPr txBox="1"/>
            <p:nvPr/>
          </p:nvSpPr>
          <p:spPr>
            <a:xfrm>
              <a:off x="1733029" y="3620933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1319DE-144F-6BB9-2210-BFE58BE170AE}"/>
                </a:ext>
              </a:extLst>
            </p:cNvPr>
            <p:cNvSpPr txBox="1"/>
            <p:nvPr/>
          </p:nvSpPr>
          <p:spPr>
            <a:xfrm>
              <a:off x="3394555" y="3604804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M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526CA77-F726-5092-A668-5A7A0F88C16E}"/>
                </a:ext>
              </a:extLst>
            </p:cNvPr>
            <p:cNvSpPr txBox="1"/>
            <p:nvPr/>
          </p:nvSpPr>
          <p:spPr>
            <a:xfrm>
              <a:off x="1748180" y="5448304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B318E6-3A02-1CF9-68B6-4D514BA07097}"/>
                </a:ext>
              </a:extLst>
            </p:cNvPr>
            <p:cNvSpPr txBox="1"/>
            <p:nvPr/>
          </p:nvSpPr>
          <p:spPr>
            <a:xfrm>
              <a:off x="3422704" y="5446271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Q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ECD295-D3A1-BC84-05BB-62BF91472B7C}"/>
                </a:ext>
              </a:extLst>
            </p:cNvPr>
            <p:cNvSpPr txBox="1"/>
            <p:nvPr/>
          </p:nvSpPr>
          <p:spPr>
            <a:xfrm>
              <a:off x="5088214" y="5448303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R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B43E63-15ED-4CFC-FE5D-28C24D8061F4}"/>
                </a:ext>
              </a:extLst>
            </p:cNvPr>
            <p:cNvSpPr txBox="1"/>
            <p:nvPr/>
          </p:nvSpPr>
          <p:spPr>
            <a:xfrm>
              <a:off x="1743188" y="7306155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Book Antiqua" panose="02040602050305030304" pitchFamily="18" charset="0"/>
                </a:rPr>
                <a:t>S</a:t>
              </a:r>
              <a:endParaRPr lang="en-IN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D2ABAB-D4DE-ABDB-4B27-E464FB47DDA8}"/>
                </a:ext>
              </a:extLst>
            </p:cNvPr>
            <p:cNvSpPr txBox="1"/>
            <p:nvPr/>
          </p:nvSpPr>
          <p:spPr>
            <a:xfrm>
              <a:off x="3408680" y="7306154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T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C5E3E11-FD7A-3E1D-128E-AF248EFC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490" y="3662966"/>
              <a:ext cx="1635187" cy="16351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12C87C-C454-1BD2-F033-684DD9C430EA}"/>
                </a:ext>
              </a:extLst>
            </p:cNvPr>
            <p:cNvSpPr txBox="1"/>
            <p:nvPr/>
          </p:nvSpPr>
          <p:spPr>
            <a:xfrm>
              <a:off x="5081737" y="3617606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N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2786A5B-C9A7-A34C-C831-B9EB6758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5" y="5484335"/>
              <a:ext cx="1635187" cy="163518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C70AD8-45BC-B464-BFF9-BE509E9BE1DE}"/>
                </a:ext>
              </a:extLst>
            </p:cNvPr>
            <p:cNvSpPr txBox="1"/>
            <p:nvPr/>
          </p:nvSpPr>
          <p:spPr>
            <a:xfrm>
              <a:off x="57378" y="5461600"/>
              <a:ext cx="398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O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64D859-CE58-AB31-1286-7FF40F0A9FB4}"/>
                </a:ext>
              </a:extLst>
            </p:cNvPr>
            <p:cNvSpPr txBox="1"/>
            <p:nvPr/>
          </p:nvSpPr>
          <p:spPr>
            <a:xfrm>
              <a:off x="-13218" y="-16856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3</a:t>
              </a:r>
              <a:r>
                <a:rPr lang="en-IN" sz="1400" dirty="0">
                  <a:latin typeface="Book Antiqua" panose="0204060205030503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040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4A76D90-A224-4769-AFB3-ED0D54CE69A4}"/>
              </a:ext>
            </a:extLst>
          </p:cNvPr>
          <p:cNvGrpSpPr/>
          <p:nvPr/>
        </p:nvGrpSpPr>
        <p:grpSpPr>
          <a:xfrm>
            <a:off x="0" y="0"/>
            <a:ext cx="6579419" cy="9078751"/>
            <a:chOff x="0" y="0"/>
            <a:chExt cx="6579419" cy="907875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C01783-2A03-860E-8FC7-784BD32BC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01"/>
            <a:stretch/>
          </p:blipFill>
          <p:spPr>
            <a:xfrm>
              <a:off x="2643557" y="3920074"/>
              <a:ext cx="1856009" cy="17039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51A21E-D66F-BF33-5DC4-BC34A60D6060}"/>
                </a:ext>
              </a:extLst>
            </p:cNvPr>
            <p:cNvSpPr txBox="1"/>
            <p:nvPr/>
          </p:nvSpPr>
          <p:spPr>
            <a:xfrm>
              <a:off x="41500" y="349122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1989A0-CC67-A8D7-146F-29C72A89BD36}"/>
                </a:ext>
              </a:extLst>
            </p:cNvPr>
            <p:cNvSpPr txBox="1"/>
            <p:nvPr/>
          </p:nvSpPr>
          <p:spPr>
            <a:xfrm>
              <a:off x="415956" y="3784950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B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DFF2E5-1CC3-10C7-172B-CB3AA7DD530B}"/>
                </a:ext>
              </a:extLst>
            </p:cNvPr>
            <p:cNvGrpSpPr/>
            <p:nvPr/>
          </p:nvGrpSpPr>
          <p:grpSpPr>
            <a:xfrm>
              <a:off x="4808783" y="5794881"/>
              <a:ext cx="1770636" cy="1703960"/>
              <a:chOff x="2125816" y="4710527"/>
              <a:chExt cx="2468880" cy="2286000"/>
            </a:xfrm>
          </p:grpSpPr>
          <p:pic>
            <p:nvPicPr>
              <p:cNvPr id="9" name="Picture 8" descr="A screenshot of a computer screen">
                <a:extLst>
                  <a:ext uri="{FF2B5EF4-FFF2-40B4-BE49-F238E27FC236}">
                    <a16:creationId xmlns:a16="http://schemas.microsoft.com/office/drawing/2014/main" id="{6BD3B1B5-8DCD-E4D3-3E50-07382EF3D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5816" y="4710527"/>
                <a:ext cx="2468880" cy="228600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6D062A4-ADD4-1C64-5271-DDF6A98374F6}"/>
                  </a:ext>
                </a:extLst>
              </p:cNvPr>
              <p:cNvGrpSpPr/>
              <p:nvPr/>
            </p:nvGrpSpPr>
            <p:grpSpPr>
              <a:xfrm>
                <a:off x="2837015" y="4958146"/>
                <a:ext cx="1183970" cy="344425"/>
                <a:chOff x="2837015" y="4958146"/>
                <a:chExt cx="1183970" cy="344425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DF31272-6DA7-A22A-34FB-88390AC56C2C}"/>
                    </a:ext>
                  </a:extLst>
                </p:cNvPr>
                <p:cNvSpPr txBox="1"/>
                <p:nvPr/>
              </p:nvSpPr>
              <p:spPr>
                <a:xfrm>
                  <a:off x="2837015" y="4958146"/>
                  <a:ext cx="1183970" cy="3444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Book Antiqua" panose="02040602050305030304" pitchFamily="18" charset="0"/>
                    </a:rPr>
                    <a:t>***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EF8C51D-4223-B938-23ED-0321A4A51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29094" y="5178027"/>
                  <a:ext cx="109189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3BDA21-E185-1E18-55D8-D99F0D183952}"/>
                </a:ext>
              </a:extLst>
            </p:cNvPr>
            <p:cNvSpPr txBox="1"/>
            <p:nvPr/>
          </p:nvSpPr>
          <p:spPr>
            <a:xfrm>
              <a:off x="2578404" y="3822930"/>
              <a:ext cx="328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C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EF8F64-82F1-B726-6011-EE474E5DDA8F}"/>
                </a:ext>
              </a:extLst>
            </p:cNvPr>
            <p:cNvGrpSpPr/>
            <p:nvPr/>
          </p:nvGrpSpPr>
          <p:grpSpPr>
            <a:xfrm>
              <a:off x="2559162" y="5820115"/>
              <a:ext cx="2125257" cy="1703960"/>
              <a:chOff x="908086" y="4126714"/>
              <a:chExt cx="2192021" cy="220109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1F81FA-3A8D-1CA0-8DAD-E75E21E6C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086" y="4126714"/>
                <a:ext cx="2192021" cy="220109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CF003D-3173-231A-5FFA-C03EADAC86CD}"/>
                  </a:ext>
                </a:extLst>
              </p:cNvPr>
              <p:cNvSpPr txBox="1"/>
              <p:nvPr/>
            </p:nvSpPr>
            <p:spPr>
              <a:xfrm>
                <a:off x="1780798" y="4262898"/>
                <a:ext cx="64300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b="1" dirty="0">
                    <a:latin typeface="Book Antiqua" panose="02040602050305030304" pitchFamily="18" charset="0"/>
                  </a:rPr>
                  <a:t>5.7e-03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F0CF5EB-E729-8AB7-7277-26659ECE7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4858" y="4515625"/>
                <a:ext cx="9144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0AC4B9-C235-5C11-A579-D37E335D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4667" y="5794882"/>
              <a:ext cx="1703959" cy="17039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B3F318-176B-2306-0A60-15BDA8A67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2743" y="3976818"/>
              <a:ext cx="1754650" cy="17039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42328-B265-BCBE-59AC-015AF6BD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036" y="4113903"/>
              <a:ext cx="2036126" cy="16289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C26D05-7C34-0EA6-D8AC-F6BFA4A9786F}"/>
                </a:ext>
              </a:extLst>
            </p:cNvPr>
            <p:cNvSpPr txBox="1"/>
            <p:nvPr/>
          </p:nvSpPr>
          <p:spPr>
            <a:xfrm>
              <a:off x="0" y="0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4</a:t>
              </a:r>
              <a:endParaRPr lang="en-IN" sz="1400" dirty="0">
                <a:latin typeface="Book Antiqua" panose="0204060205030503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7134668-F6DE-4B92-07D4-5D9C06E47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5" t="17157" r="12409" b="18236"/>
            <a:stretch/>
          </p:blipFill>
          <p:spPr>
            <a:xfrm>
              <a:off x="447040" y="342614"/>
              <a:ext cx="5720080" cy="338137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5AEED5-F606-3263-E4A9-94A8F04DE9E6}"/>
                </a:ext>
              </a:extLst>
            </p:cNvPr>
            <p:cNvSpPr txBox="1"/>
            <p:nvPr/>
          </p:nvSpPr>
          <p:spPr>
            <a:xfrm>
              <a:off x="2624315" y="5609482"/>
              <a:ext cx="509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0F0DA4-368E-1F41-F403-3A765431C4F7}"/>
                </a:ext>
              </a:extLst>
            </p:cNvPr>
            <p:cNvSpPr txBox="1"/>
            <p:nvPr/>
          </p:nvSpPr>
          <p:spPr>
            <a:xfrm>
              <a:off x="4405689" y="5640992"/>
              <a:ext cx="509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4223E3-711F-437D-99C1-6BEF4EB23814}"/>
                </a:ext>
              </a:extLst>
            </p:cNvPr>
            <p:cNvSpPr txBox="1"/>
            <p:nvPr/>
          </p:nvSpPr>
          <p:spPr>
            <a:xfrm>
              <a:off x="4660429" y="3805971"/>
              <a:ext cx="509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BD4B09-267A-40BD-A6EA-BB2FCEECF752}"/>
                </a:ext>
              </a:extLst>
            </p:cNvPr>
            <p:cNvSpPr txBox="1"/>
            <p:nvPr/>
          </p:nvSpPr>
          <p:spPr>
            <a:xfrm>
              <a:off x="563804" y="5644226"/>
              <a:ext cx="509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E0DB97-B06F-4A5A-A58D-15395B8B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649" y="7606667"/>
              <a:ext cx="1962779" cy="14720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24EC28-C5BE-4305-9DA0-211467DFA164}"/>
                </a:ext>
              </a:extLst>
            </p:cNvPr>
            <p:cNvSpPr txBox="1"/>
            <p:nvPr/>
          </p:nvSpPr>
          <p:spPr>
            <a:xfrm>
              <a:off x="2619142" y="7395421"/>
              <a:ext cx="509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H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388492-E167-45B7-BC94-892A7AC0841A}"/>
                </a:ext>
              </a:extLst>
            </p:cNvPr>
            <p:cNvCxnSpPr>
              <a:cxnSpLocks/>
            </p:cNvCxnSpPr>
            <p:nvPr/>
          </p:nvCxnSpPr>
          <p:spPr>
            <a:xfrm>
              <a:off x="3100216" y="7955658"/>
              <a:ext cx="65756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569173-1C4F-4816-BBED-BDEC20C21D24}"/>
                </a:ext>
              </a:extLst>
            </p:cNvPr>
            <p:cNvSpPr txBox="1"/>
            <p:nvPr/>
          </p:nvSpPr>
          <p:spPr>
            <a:xfrm>
              <a:off x="3117289" y="7762611"/>
              <a:ext cx="6234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latin typeface="Book Antiqua" panose="02040602050305030304" pitchFamily="18" charset="0"/>
                </a:rPr>
                <a:t>***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77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E23E2C-1A04-4BFC-A292-6E5FC6093D28}"/>
              </a:ext>
            </a:extLst>
          </p:cNvPr>
          <p:cNvGrpSpPr/>
          <p:nvPr/>
        </p:nvGrpSpPr>
        <p:grpSpPr>
          <a:xfrm>
            <a:off x="0" y="0"/>
            <a:ext cx="6636852" cy="8316606"/>
            <a:chOff x="0" y="0"/>
            <a:chExt cx="6636852" cy="83166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1EE38B-138C-4C7F-8222-9109B119ECBD}"/>
                </a:ext>
              </a:extLst>
            </p:cNvPr>
            <p:cNvSpPr txBox="1"/>
            <p:nvPr/>
          </p:nvSpPr>
          <p:spPr>
            <a:xfrm>
              <a:off x="749826" y="415986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A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16B36C-FA2D-C8B9-9E3D-79A6D3FAC9C3}"/>
                </a:ext>
              </a:extLst>
            </p:cNvPr>
            <p:cNvGrpSpPr/>
            <p:nvPr/>
          </p:nvGrpSpPr>
          <p:grpSpPr>
            <a:xfrm>
              <a:off x="2304269" y="6403028"/>
              <a:ext cx="2248683" cy="1913578"/>
              <a:chOff x="1533598" y="6547770"/>
              <a:chExt cx="2107209" cy="175583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45ABC9-6EA5-7067-4F1D-30DB804FE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598" y="6547770"/>
                <a:ext cx="2107209" cy="1755831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FF81F2B-40C2-EC51-69A3-EA521B42F53E}"/>
                  </a:ext>
                </a:extLst>
              </p:cNvPr>
              <p:cNvGrpSpPr/>
              <p:nvPr/>
            </p:nvGrpSpPr>
            <p:grpSpPr>
              <a:xfrm>
                <a:off x="2194560" y="6629607"/>
                <a:ext cx="932517" cy="191309"/>
                <a:chOff x="2194560" y="6629607"/>
                <a:chExt cx="932517" cy="191309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FDFBEDB-8853-4CDD-D3B0-3B2981472E80}"/>
                    </a:ext>
                  </a:extLst>
                </p:cNvPr>
                <p:cNvSpPr txBox="1"/>
                <p:nvPr/>
              </p:nvSpPr>
              <p:spPr>
                <a:xfrm>
                  <a:off x="2391575" y="6629607"/>
                  <a:ext cx="735355" cy="1913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900" b="1" dirty="0">
                      <a:latin typeface="Book Antiqua" panose="02040602050305030304" pitchFamily="18" charset="0"/>
                    </a:rPr>
                    <a:t>6.3e-53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451E4511-A937-F53C-C903-43DD127B5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4560" y="6816613"/>
                  <a:ext cx="932517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48B355C-946D-9F88-21FF-B0006A573FF8}"/>
                </a:ext>
              </a:extLst>
            </p:cNvPr>
            <p:cNvGrpSpPr/>
            <p:nvPr/>
          </p:nvGrpSpPr>
          <p:grpSpPr>
            <a:xfrm>
              <a:off x="469323" y="6403029"/>
              <a:ext cx="1835727" cy="1712272"/>
              <a:chOff x="0" y="1593078"/>
              <a:chExt cx="6858000" cy="63500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0DC1099-0464-F661-4350-DCCD7B297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593078"/>
                <a:ext cx="6858000" cy="6350000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E8D5739-6132-313F-4854-C46A6572925B}"/>
                  </a:ext>
                </a:extLst>
              </p:cNvPr>
              <p:cNvGrpSpPr/>
              <p:nvPr/>
            </p:nvGrpSpPr>
            <p:grpSpPr>
              <a:xfrm>
                <a:off x="2336800" y="2022591"/>
                <a:ext cx="3161819" cy="913118"/>
                <a:chOff x="2336800" y="2022591"/>
                <a:chExt cx="3161819" cy="913118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521225-F178-C040-66AB-8643EE3C7B0A}"/>
                    </a:ext>
                  </a:extLst>
                </p:cNvPr>
                <p:cNvCxnSpPr/>
                <p:nvPr/>
              </p:nvCxnSpPr>
              <p:spPr>
                <a:xfrm>
                  <a:off x="2336800" y="2616275"/>
                  <a:ext cx="288338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2E39D9-C307-514A-ED34-9E709FF63F05}"/>
                    </a:ext>
                  </a:extLst>
                </p:cNvPr>
                <p:cNvSpPr txBox="1"/>
                <p:nvPr/>
              </p:nvSpPr>
              <p:spPr>
                <a:xfrm>
                  <a:off x="2615237" y="2022591"/>
                  <a:ext cx="2883382" cy="9131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000" b="1" dirty="0">
                      <a:latin typeface="Book Antiqua" panose="02040602050305030304" pitchFamily="18" charset="0"/>
                    </a:rPr>
                    <a:t>8.0e-26</a:t>
                  </a: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2B4B78-44C9-A157-1F2D-A076A605E6CD}"/>
                </a:ext>
              </a:extLst>
            </p:cNvPr>
            <p:cNvSpPr txBox="1"/>
            <p:nvPr/>
          </p:nvSpPr>
          <p:spPr>
            <a:xfrm>
              <a:off x="0" y="0"/>
              <a:ext cx="2604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5</a:t>
              </a:r>
              <a:r>
                <a:rPr lang="en-IN" sz="1400" dirty="0">
                  <a:latin typeface="Book Antiqua" panose="02040602050305030304" pitchFamily="18" charset="0"/>
                </a:rPr>
                <a:t>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896A0B-1D98-3F5C-AC70-383084725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8" t="15543" r="25230" b="15917"/>
            <a:stretch/>
          </p:blipFill>
          <p:spPr>
            <a:xfrm>
              <a:off x="1533598" y="501623"/>
              <a:ext cx="3386580" cy="32889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BDB529-C1B1-1717-230A-9DCA7AD2A294}"/>
                </a:ext>
              </a:extLst>
            </p:cNvPr>
            <p:cNvSpPr txBox="1"/>
            <p:nvPr/>
          </p:nvSpPr>
          <p:spPr>
            <a:xfrm>
              <a:off x="261303" y="6086512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D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5B35FB5-E4D3-EBFC-67F2-4ED8C2D9A5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70"/>
            <a:stretch/>
          </p:blipFill>
          <p:spPr bwMode="auto">
            <a:xfrm>
              <a:off x="3294869" y="4006118"/>
              <a:ext cx="2134981" cy="191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5B44E7-69C0-9180-0FC5-5AD2E56ED8A4}"/>
                </a:ext>
              </a:extLst>
            </p:cNvPr>
            <p:cNvSpPr txBox="1"/>
            <p:nvPr/>
          </p:nvSpPr>
          <p:spPr>
            <a:xfrm>
              <a:off x="3325027" y="3839998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DE4B00-E4D5-115A-C26C-7000C50C9E22}"/>
                </a:ext>
              </a:extLst>
            </p:cNvPr>
            <p:cNvSpPr txBox="1"/>
            <p:nvPr/>
          </p:nvSpPr>
          <p:spPr>
            <a:xfrm>
              <a:off x="2317407" y="6080683"/>
              <a:ext cx="286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520D67-6624-4803-93E0-CACFF6414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27"/>
            <a:stretch/>
          </p:blipFill>
          <p:spPr bwMode="auto">
            <a:xfrm>
              <a:off x="1141712" y="4006118"/>
              <a:ext cx="2153157" cy="191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47A15D-94EB-4B51-8E22-F2E30DA1B3AF}"/>
                </a:ext>
              </a:extLst>
            </p:cNvPr>
            <p:cNvSpPr txBox="1"/>
            <p:nvPr/>
          </p:nvSpPr>
          <p:spPr>
            <a:xfrm>
              <a:off x="1267146" y="3849573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B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A1EE8F-E55D-4D9F-AF0C-633259EA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853" y="6403026"/>
              <a:ext cx="2282999" cy="1712249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120B0E-17CD-48D7-814F-21D69D1107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8113" y="6654514"/>
              <a:ext cx="42492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AD0141-095C-4D96-B2AD-0C1055B2A298}"/>
                </a:ext>
              </a:extLst>
            </p:cNvPr>
            <p:cNvSpPr txBox="1"/>
            <p:nvPr/>
          </p:nvSpPr>
          <p:spPr>
            <a:xfrm>
              <a:off x="4741052" y="6449049"/>
              <a:ext cx="7847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900" b="1" dirty="0">
                  <a:latin typeface="Book Antiqua" panose="02040602050305030304" pitchFamily="18" charset="0"/>
                </a:rPr>
                <a:t>2.02e-15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2ACFFC-254E-4246-A4D2-BD01B57BE185}"/>
                </a:ext>
              </a:extLst>
            </p:cNvPr>
            <p:cNvSpPr txBox="1"/>
            <p:nvPr/>
          </p:nvSpPr>
          <p:spPr>
            <a:xfrm>
              <a:off x="4409503" y="6087965"/>
              <a:ext cx="2868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81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A8C32B7-A0BD-4789-B7AA-118480BDFA5B}"/>
              </a:ext>
            </a:extLst>
          </p:cNvPr>
          <p:cNvGrpSpPr/>
          <p:nvPr/>
        </p:nvGrpSpPr>
        <p:grpSpPr>
          <a:xfrm>
            <a:off x="-25308" y="19360"/>
            <a:ext cx="6844618" cy="4330911"/>
            <a:chOff x="-25308" y="19360"/>
            <a:chExt cx="6844618" cy="43309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88DA20-79EB-424F-946F-ED86C65B6E15}"/>
                </a:ext>
              </a:extLst>
            </p:cNvPr>
            <p:cNvSpPr txBox="1"/>
            <p:nvPr/>
          </p:nvSpPr>
          <p:spPr>
            <a:xfrm>
              <a:off x="0" y="19360"/>
              <a:ext cx="2293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6</a:t>
              </a:r>
              <a:endParaRPr lang="en-IN" sz="1400" dirty="0">
                <a:latin typeface="Book Antiqua" panose="0204060205030503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F4EE38-EF6D-4FE4-9A10-DC4E0314B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" y="2679403"/>
              <a:ext cx="1664976" cy="16649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E5D57D-DC02-4B20-B165-484428310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" y="711585"/>
              <a:ext cx="1664976" cy="16649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3E6534-9E6F-495D-9AB6-BEA37E76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298" y="719859"/>
              <a:ext cx="1664976" cy="16649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8F93C-2739-4F1B-9C02-E29BD7F44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298" y="2685295"/>
              <a:ext cx="1664976" cy="1664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32AB8D-EFAD-4096-A9C5-648DC8E6B8A1}"/>
                </a:ext>
              </a:extLst>
            </p:cNvPr>
            <p:cNvSpPr txBox="1"/>
            <p:nvPr/>
          </p:nvSpPr>
          <p:spPr>
            <a:xfrm>
              <a:off x="-25308" y="455565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9082BF-233B-48C6-A7C8-7D068517ADCD}"/>
                </a:ext>
              </a:extLst>
            </p:cNvPr>
            <p:cNvSpPr txBox="1"/>
            <p:nvPr/>
          </p:nvSpPr>
          <p:spPr>
            <a:xfrm>
              <a:off x="3376669" y="2409034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0DDBE8-652D-4651-900B-DAC7915F1358}"/>
                </a:ext>
              </a:extLst>
            </p:cNvPr>
            <p:cNvSpPr txBox="1"/>
            <p:nvPr/>
          </p:nvSpPr>
          <p:spPr>
            <a:xfrm>
              <a:off x="1684426" y="2402190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28AECC-FD8E-407B-B496-D1ECE7023CA7}"/>
                </a:ext>
              </a:extLst>
            </p:cNvPr>
            <p:cNvSpPr txBox="1"/>
            <p:nvPr/>
          </p:nvSpPr>
          <p:spPr>
            <a:xfrm>
              <a:off x="-13795" y="2372047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E8CA08-53A3-47C2-9F35-5F5424E5690A}"/>
                </a:ext>
              </a:extLst>
            </p:cNvPr>
            <p:cNvSpPr txBox="1"/>
            <p:nvPr/>
          </p:nvSpPr>
          <p:spPr>
            <a:xfrm>
              <a:off x="5074890" y="443514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1E7D10-AF03-40B9-B83E-4F90A0D8C486}"/>
                </a:ext>
              </a:extLst>
            </p:cNvPr>
            <p:cNvSpPr txBox="1"/>
            <p:nvPr/>
          </p:nvSpPr>
          <p:spPr>
            <a:xfrm>
              <a:off x="3382854" y="448625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8B2057-0526-413E-B441-78D959B7E43B}"/>
                </a:ext>
              </a:extLst>
            </p:cNvPr>
            <p:cNvSpPr txBox="1"/>
            <p:nvPr/>
          </p:nvSpPr>
          <p:spPr>
            <a:xfrm>
              <a:off x="1692346" y="455565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FB914-A3C8-4F39-A7F7-326FFCE04504}"/>
                </a:ext>
              </a:extLst>
            </p:cNvPr>
            <p:cNvSpPr txBox="1"/>
            <p:nvPr/>
          </p:nvSpPr>
          <p:spPr>
            <a:xfrm>
              <a:off x="5074890" y="2393771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H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F1B20A-6125-4219-BF74-7C6199FC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593" y="719205"/>
              <a:ext cx="1664976" cy="16649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5B9637-7EE4-4666-A872-D40FD4295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280" y="2683349"/>
              <a:ext cx="1661030" cy="166103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4F39B2-C8ED-4EE2-9953-6E2616AA9955}"/>
                </a:ext>
              </a:extLst>
            </p:cNvPr>
            <p:cNvSpPr txBox="1"/>
            <p:nvPr/>
          </p:nvSpPr>
          <p:spPr>
            <a:xfrm>
              <a:off x="2913945" y="134361"/>
              <a:ext cx="112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S-phase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BC8ED7-570E-4906-A2E1-44A1AF3B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5620" y="718962"/>
              <a:ext cx="1661030" cy="166103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C86B96-8666-4F8F-B5A9-2B6430F7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262" y="2680976"/>
              <a:ext cx="1661030" cy="1661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231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CFD4F0-2B34-45FE-82BA-FDFFEA2BE484}"/>
              </a:ext>
            </a:extLst>
          </p:cNvPr>
          <p:cNvGrpSpPr/>
          <p:nvPr/>
        </p:nvGrpSpPr>
        <p:grpSpPr>
          <a:xfrm>
            <a:off x="0" y="19360"/>
            <a:ext cx="6858000" cy="8833878"/>
            <a:chOff x="0" y="19360"/>
            <a:chExt cx="6858000" cy="88338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19E04A-6E72-12D1-C151-0ED1707F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927361"/>
              <a:ext cx="2567836" cy="19258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0918CF-775E-4B33-EA1C-BCC3BF77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511" y="499704"/>
              <a:ext cx="2091846" cy="209184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F68040-2359-2AFF-81C3-9510BC983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43" y="500966"/>
              <a:ext cx="2091846" cy="20918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1D5CBA-68AD-BEF6-55C1-899AAC4F1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116" y="503749"/>
              <a:ext cx="2091846" cy="20918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8C2482-8B8C-2F5A-EA37-01E3C1E1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653" y="6812193"/>
              <a:ext cx="2091846" cy="1936895"/>
            </a:xfrm>
            <a:prstGeom prst="rect">
              <a:avLst/>
            </a:prstGeom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487C9C4C-A2BD-A2B2-CC03-BC574EC4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499" y="6860072"/>
              <a:ext cx="2226501" cy="1993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385BE1B-319F-E1C2-878F-AD56E2C16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55" y="2611370"/>
              <a:ext cx="2226501" cy="222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EB2FF4-E76B-6584-7836-6252D1C5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8422" y="2611369"/>
              <a:ext cx="2226501" cy="2226501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6F9F451-7056-66F4-C8EC-9279B2F1B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86"/>
            <a:stretch/>
          </p:blipFill>
          <p:spPr bwMode="auto">
            <a:xfrm>
              <a:off x="4293524" y="4834843"/>
              <a:ext cx="1989402" cy="176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DA5A632-87F1-8202-8AEE-90A40220C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7"/>
            <a:stretch/>
          </p:blipFill>
          <p:spPr bwMode="auto">
            <a:xfrm>
              <a:off x="296425" y="4837870"/>
              <a:ext cx="1977740" cy="1757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213BE26-CACA-5184-A1FA-88C1E0BA92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37"/>
            <a:stretch/>
          </p:blipFill>
          <p:spPr bwMode="auto">
            <a:xfrm>
              <a:off x="2312190" y="4837870"/>
              <a:ext cx="1989402" cy="1757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E16338-BB2F-46CC-AE68-66D078D74F57}"/>
                </a:ext>
              </a:extLst>
            </p:cNvPr>
            <p:cNvSpPr txBox="1"/>
            <p:nvPr/>
          </p:nvSpPr>
          <p:spPr>
            <a:xfrm>
              <a:off x="0" y="19360"/>
              <a:ext cx="2293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latin typeface="Book Antiqua" panose="02040602050305030304" pitchFamily="18" charset="0"/>
                </a:rPr>
                <a:t>Supplementary Figure 7</a:t>
              </a:r>
              <a:endParaRPr lang="en-IN" sz="1400" dirty="0">
                <a:latin typeface="Book Antiqua" panose="0204060205030503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C97FB6-B03C-4583-A92C-01826B749600}"/>
                </a:ext>
              </a:extLst>
            </p:cNvPr>
            <p:cNvSpPr txBox="1"/>
            <p:nvPr/>
          </p:nvSpPr>
          <p:spPr>
            <a:xfrm>
              <a:off x="29709" y="234858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9557B-2F05-4524-BC41-4CF05116E001}"/>
                </a:ext>
              </a:extLst>
            </p:cNvPr>
            <p:cNvSpPr txBox="1"/>
            <p:nvPr/>
          </p:nvSpPr>
          <p:spPr>
            <a:xfrm>
              <a:off x="4474923" y="247018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48A64B-2D14-4716-8C75-763B8C62A337}"/>
                </a:ext>
              </a:extLst>
            </p:cNvPr>
            <p:cNvSpPr txBox="1"/>
            <p:nvPr/>
          </p:nvSpPr>
          <p:spPr>
            <a:xfrm>
              <a:off x="2344697" y="234858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E48982-44B7-4E77-AA43-8713596EC0D2}"/>
                </a:ext>
              </a:extLst>
            </p:cNvPr>
            <p:cNvSpPr txBox="1"/>
            <p:nvPr/>
          </p:nvSpPr>
          <p:spPr>
            <a:xfrm>
              <a:off x="35567" y="2567704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8C797B-0499-4636-83E1-9B80A5D074F4}"/>
                </a:ext>
              </a:extLst>
            </p:cNvPr>
            <p:cNvSpPr txBox="1"/>
            <p:nvPr/>
          </p:nvSpPr>
          <p:spPr>
            <a:xfrm>
              <a:off x="2350555" y="2567704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DB5C86-5C08-4F0E-8F28-06BD9AF7CE8D}"/>
                </a:ext>
              </a:extLst>
            </p:cNvPr>
            <p:cNvSpPr txBox="1"/>
            <p:nvPr/>
          </p:nvSpPr>
          <p:spPr>
            <a:xfrm>
              <a:off x="451469" y="4603363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F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99748-C085-4003-9EB8-8EF3A26B4668}"/>
                </a:ext>
              </a:extLst>
            </p:cNvPr>
            <p:cNvSpPr txBox="1"/>
            <p:nvPr/>
          </p:nvSpPr>
          <p:spPr>
            <a:xfrm>
              <a:off x="4384809" y="4618386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4AF164-4402-4953-AF1E-B2C3933DD7B5}"/>
                </a:ext>
              </a:extLst>
            </p:cNvPr>
            <p:cNvSpPr txBox="1"/>
            <p:nvPr/>
          </p:nvSpPr>
          <p:spPr>
            <a:xfrm>
              <a:off x="2483153" y="4603363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333544-3965-4C49-B314-58A6A5A89CFC}"/>
                </a:ext>
              </a:extLst>
            </p:cNvPr>
            <p:cNvSpPr txBox="1"/>
            <p:nvPr/>
          </p:nvSpPr>
          <p:spPr>
            <a:xfrm>
              <a:off x="49735" y="6679145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AF14C2-8E84-49BF-B5D8-4DB10CFADBDF}"/>
                </a:ext>
              </a:extLst>
            </p:cNvPr>
            <p:cNvSpPr txBox="1"/>
            <p:nvPr/>
          </p:nvSpPr>
          <p:spPr>
            <a:xfrm>
              <a:off x="4690662" y="6679145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F31DC-A644-47CE-9AE2-5944F20E7449}"/>
                </a:ext>
              </a:extLst>
            </p:cNvPr>
            <p:cNvSpPr txBox="1"/>
            <p:nvPr/>
          </p:nvSpPr>
          <p:spPr>
            <a:xfrm>
              <a:off x="2539653" y="6769482"/>
              <a:ext cx="493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latin typeface="Book Antiqua" panose="02040602050305030304" pitchFamily="18" charset="0"/>
                </a:rPr>
                <a:t>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408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7126</TotalTime>
  <Words>99</Words>
  <Application>Microsoft Office PowerPoint</Application>
  <PresentationFormat>On-screen Show (4:3)</PresentationFormat>
  <Paragraphs>82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sakshi nirmal</dc:creator>
  <cp:lastModifiedBy>Prerna Vats</cp:lastModifiedBy>
  <cp:revision>105</cp:revision>
  <dcterms:created xsi:type="dcterms:W3CDTF">2024-06-26T14:31:31Z</dcterms:created>
  <dcterms:modified xsi:type="dcterms:W3CDTF">2024-08-28T11:09:51Z</dcterms:modified>
</cp:coreProperties>
</file>