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94259-76ED-503D-1937-1E33E0E09A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47DB2-2724-6B4B-32E9-491114EA1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17B40-5156-0B6A-FA88-512AA87A4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4EDF9-CA17-4A7B-35B7-B757F0A13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A6757-055F-4BD1-AF9C-D32D1A85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657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0D69F-4A3B-1E52-B110-DABCBFF2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F7149-FDD6-F682-0A89-E0CEFA49A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B5D79-476C-1CE7-2EF3-ACD223BB3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7588C-7795-BB9C-2D3E-6D889F3D8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E3CA4-D463-28C8-D89B-CD411A5C2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5644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AE3F6-80CD-4AB8-555A-C547CACE2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20CA62-7198-822F-285A-56577CB908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BD332-3F98-6005-5E5F-A628B23AB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10FFB-6DCF-4FCC-A453-FBEBF2354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B27ED-BF81-628D-203F-DE638245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698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06EFB-8ABA-BB84-56B9-8708AA5B6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B2CEE-3D4C-2DF1-1AE3-FCD6CB931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F2CE8-6B85-3E24-18CE-0B2A851F0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B71F0-3922-E28D-1B0F-09873308F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BF37D-D0C6-43D7-0E6D-1DE8B1D89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855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34236-58B3-F1A3-FB63-F494D60DF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BBFE6-671A-8A8A-BFF5-E59955866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78DE0-9FBD-A40E-350B-9959DA65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50C08-D2C8-A583-04DB-6A95FA51C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693D2-8D7E-E752-BFDA-3FE989B8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734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C7B4E-0612-72F4-B930-B77EBAD19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8E65B-AC72-601D-C96B-00AE33C2E4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44160-292C-9FC0-3CDE-E7D94DA50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29A021-E225-A782-CE17-8BAF6561A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5B884-A7D5-481B-88F3-62D864D9D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FF96B-DD6D-0C2E-AA4E-A455403F1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217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AF07B-8286-3FDD-16BC-47758DDBD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879B2-AAAA-04A8-1F67-696D01BF0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F070C-D406-975A-BB58-D2658A036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6F06A-D396-D640-B39F-CB0A4A3B7E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67B51B-AE3A-656A-19B5-1D0D7F086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3B46ED-6B06-CAE6-CCC6-8EEFFF8EA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5F5D8-7FE3-2CFF-B014-91994F331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D84DC4-94CC-EF4B-9F6E-F160AD5A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6D696-6D71-45E1-3742-844E946C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593173-B54D-14EA-B8F5-847A396D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2E222B-98B3-F655-FD44-12E28E2AD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4AD4A2-19F6-36F0-8BA5-7D07A9A48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153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E288CF-D576-AD09-38F0-63FD437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D12408-2053-17B0-C7FE-505FF870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9E3EC-326F-C2D0-8BAE-1B98839D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007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4C29F-E5FE-ED85-4402-E6941E5BC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3386F-4B82-902B-75F2-6E4E76717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278FC-36C8-6591-9A28-788983F335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B91EF-098D-313C-9017-44C41C17E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520F7-94FA-9CEF-484B-EB96EEC12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C01D9-EBEC-54FC-E544-B6FCD234C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9173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5351B-D906-5B25-67B6-978737C5F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F2945-D939-25B3-A0CE-1D52FD6C0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28498-4BA3-E932-679B-65CB54441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EACEE2-ACA2-2275-7A6C-8717DFBCC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4282E1-7E03-5067-60F5-E765D437E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56728-B5EF-2072-DEDB-66ADF873D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5018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A37970-C0ED-082B-1E11-3501125C0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B16F3-08FB-5EA7-F51F-54F0BD69C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DEB67-2F4F-5477-7EEE-7E5CEC152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51EEF-9E31-4850-891D-61144ED84894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D4ACF-5175-414C-B66E-213FA8E40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6EBBC-775A-6245-9467-5A6CD6F8E2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990B6-BE66-4374-8F4F-D0CF8F960F7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778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D123B2C-A710-EE19-BB15-D94C597552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55" t="11536" r="24662" b="16105"/>
          <a:stretch/>
        </p:blipFill>
        <p:spPr>
          <a:xfrm>
            <a:off x="2988067" y="236306"/>
            <a:ext cx="6215866" cy="49624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EE4B8E-D293-1340-111E-FBDD27019638}"/>
              </a:ext>
            </a:extLst>
          </p:cNvPr>
          <p:cNvSpPr txBox="1"/>
          <p:nvPr/>
        </p:nvSpPr>
        <p:spPr>
          <a:xfrm>
            <a:off x="760288" y="5280917"/>
            <a:ext cx="108289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Supplemental</a:t>
            </a:r>
            <a:r>
              <a:rPr lang="en-IN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Figure 4: Electropherogram and raw signals of sequencing results from control. </a:t>
            </a:r>
            <a:r>
              <a:rPr lang="en-IN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Electropherogram for pGEM control DNA using M13(-21) primer, representing high signal traces and quality score of bases (4a) and appropriate raw signal intensity (4b)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916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Shreya Srivastava</dc:creator>
  <cp:lastModifiedBy>Shreya Srivastava</cp:lastModifiedBy>
  <cp:revision>1</cp:revision>
  <dcterms:created xsi:type="dcterms:W3CDTF">2025-05-08T07:54:08Z</dcterms:created>
  <dcterms:modified xsi:type="dcterms:W3CDTF">2025-05-08T07:55:07Z</dcterms:modified>
</cp:coreProperties>
</file>