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4" r:id="rId4"/>
    <p:sldId id="265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ED1EB-1F3C-5815-0F83-080D2E02F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E8AE37-1DC1-D503-0738-0163046050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7771A-6E90-CB69-741D-DA6818DAA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BD6-CEC7-48DD-A593-2B5069D4E3D8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CEB3C-F1E6-D530-6635-ACF514624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130E5-BE4F-BFB9-8629-524A9C2B9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F6C2-B037-474E-B5BA-EC3637A14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8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D203F-B5EA-158C-9724-397FD80D2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5D01A0-3298-5204-3FE7-F9E90A2F1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0EB64-7970-2565-5750-412209845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BD6-CEC7-48DD-A593-2B5069D4E3D8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307A8-8723-95AB-1DC5-BA906BF98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B1754-FA0B-61BF-5838-7CD073EAD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F6C2-B037-474E-B5BA-EC3637A14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3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931AB1-F1EC-A66F-3A28-723910B394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10DC5D-7B26-677D-8D3D-B826350A5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62140-5CD4-8BBE-0335-B786FF130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BD6-CEC7-48DD-A593-2B5069D4E3D8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A7642-16B3-F608-674D-171C2914F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1846E-2DAF-32F2-9B56-58DDB6196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F6C2-B037-474E-B5BA-EC3637A14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2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5B945-3A8C-4023-3E2B-66ECEC715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0DC98-E0D9-FA2A-8AC7-F919DE1D9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A9809-578B-2DAF-B4D9-050E376F8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BD6-CEC7-48DD-A593-2B5069D4E3D8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9768E-A2C5-4620-CC9A-1D4D4E721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FD26E-4103-C187-E8DE-0E4911601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F6C2-B037-474E-B5BA-EC3637A14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19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3D417-CEA1-28CA-753E-52C20E132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2E333-4BBE-2BD8-17C6-375DDBBFB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7411F-D9DC-C77F-633D-FB3C174C1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BD6-CEC7-48DD-A593-2B5069D4E3D8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2569E-9AD7-E2E5-F2EA-AA3A7215B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54CA0-88A8-2F48-5A83-89333B4ED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F6C2-B037-474E-B5BA-EC3637A14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7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B672E-1240-2D65-249C-761EB80D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F6A6D-64E3-E71A-85AE-82D66115E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8741C4-5A77-84AE-33F9-5C1FDBB85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A8D980-7B1D-5B3C-DB46-B09DBBD54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BD6-CEC7-48DD-A593-2B5069D4E3D8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3BB5BF-33CA-972C-71F7-5B87D946B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53331-C067-3153-373B-E80678E13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F6C2-B037-474E-B5BA-EC3637A14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2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7C8C-A934-04AF-A8B4-FE78A21F7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DD7D2-9305-845E-622E-6E21BD9F5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A5F4C-96DC-861A-2350-AA2AEC3F4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CFFA22-A678-617F-B678-B132CB6F0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42A42-D644-A844-7159-9CD509653B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18E71-5A29-5215-8880-F45CEC8F1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BD6-CEC7-48DD-A593-2B5069D4E3D8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7DB29B-71DF-8028-AEEF-4C5F0010A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B0353-E5FE-D884-7143-7915297A7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F6C2-B037-474E-B5BA-EC3637A14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53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96B33-0B5A-66CE-6739-385E76789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E3E556-72C6-C823-E61E-35EC9662A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BD6-CEC7-48DD-A593-2B5069D4E3D8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225F0C-F7D3-7F5A-FE90-D6EB1BAE5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0E340D-FA89-54EB-F6A5-685B0D3BD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F6C2-B037-474E-B5BA-EC3637A14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9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4A645E-0470-BB11-533B-55DC2A129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BD6-CEC7-48DD-A593-2B5069D4E3D8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938F11-6F14-45A6-ED42-C6F32AC5C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B1015-B1AB-AAC2-B079-735011FD2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F6C2-B037-474E-B5BA-EC3637A14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77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E44D7-5807-913C-EB3C-CBCFBB589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EF3E5-A103-8CBF-D705-10CCCD3CF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5AA11-8E95-BD03-69E8-70CFF536F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ECAFD-7BC8-21DF-EA29-7434F3A3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BD6-CEC7-48DD-A593-2B5069D4E3D8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2E3E0D-377D-49C0-7C8E-76E385528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EB5B4-0B43-5580-44AC-873A96B74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F6C2-B037-474E-B5BA-EC3637A14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91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4B047-0F5E-B11D-F7ED-791A202BA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9600CE-EDD6-6880-0F75-4728EF949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D68B9D-1C2C-F78B-1439-15FBB5DB8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1707-7803-B407-4D85-EA4157D82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CBD6-CEC7-48DD-A593-2B5069D4E3D8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61792C-9FCB-86CE-8621-127046C0C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C60A6-F61D-5188-02E2-731E7AE19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F6C2-B037-474E-B5BA-EC3637A14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9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4A3CF1-0CC7-D040-8ABA-4AD712F8C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512B3-0FAE-A527-A0B7-A17C23B97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11831-7743-195A-6607-659468ED3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8CBD6-CEC7-48DD-A593-2B5069D4E3D8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64F32-72DB-1515-F993-304745FA62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41780-C887-A7EB-E8C0-E1F68A3F94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1F6C2-B037-474E-B5BA-EC3637A14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9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526BD-6E90-8AD2-2414-6AFADD98D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6A80F-97E6-7FFD-BB3B-1F777001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229" y="5744196"/>
            <a:ext cx="8379542" cy="696759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Supplementary Figure (1):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2D and 2D structure for human mutant RAS binding site with rivaroxaban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B552AB-9DB6-A64E-BC95-EB75C0866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63" y="228744"/>
            <a:ext cx="11309178" cy="555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90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5ED40-B600-C0A2-B69C-6B61A1011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84443-8619-8B97-64DA-70D8577F5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229" y="5744196"/>
            <a:ext cx="8379542" cy="696759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Supplementary Figure </a:t>
            </a:r>
            <a:r>
              <a:rPr lang="en-U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(2):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2D and 2D structure for human mutant RAS binding site with Sotorasib.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503CA5-C47E-DA28-3CD2-C586EA64E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5" y="212977"/>
            <a:ext cx="11356474" cy="557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52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ED787-3803-08CA-1BA5-3BA7FF4D2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AED33-B2CA-A96F-52DC-3FAD3C47E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229" y="4971686"/>
            <a:ext cx="8379542" cy="69675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Supplementary Figure </a:t>
            </a:r>
            <a:r>
              <a:rPr lang="en-U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(3):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 and DRI for the linagliptin- rivaroxaban mixture cytotoxicity at 24 hrs. incubation periods. Lin; linagliptin,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riv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rivaroxaban, CI: combination index, DRI: dose reduction index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845021-5C7C-3CD6-BE70-E0C45AF34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00" y="236657"/>
            <a:ext cx="11615964" cy="424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25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24BBC-A62E-3532-E18C-9530F9E95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E84D8-60D2-1CCD-D50D-8A4EB8BB6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229" y="4971686"/>
            <a:ext cx="8379542" cy="69675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Supplementary Figure </a:t>
            </a:r>
            <a:r>
              <a:rPr lang="en-U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(4):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 and DRI for the linagliptin- rivaroxaban mixture cytotoxicity at 72 hrs. incubation periods,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linagliptin,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riv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rivaroxaban, CI: combination index, DRI: dose reduction index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A5F108-731E-DC0C-F70E-A0FA088BB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55" y="265237"/>
            <a:ext cx="11581694" cy="433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89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2D603-9277-A6B4-ABFC-3CCC2C311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AA0CA-90E6-A544-E23B-319B91DF2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522368"/>
            <a:ext cx="11666482" cy="116827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Supplementary Figure </a:t>
            </a:r>
            <a:r>
              <a:rPr lang="en-US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(5):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Morphological features of study cell lines observed under phase contrast microscope (400X). (A) (Hela cell cancer cell line) without any treatment.  (B) Hela cells treated with 100 µg/ml of rivaroxaban for 72 hours. (C) Hela cells treated with 1000 µg/ml of linagliptin concentration for 72 hours. (D) Hela cells treated with a 1000 µg/ml concentration of linagliptin – rivaroxaban mixture for 72 hours. (E) NHF normal cells were subjected to a 1000 µg/ml concentration of a linagliptin – rivaroxaban mixture for 72 hours. (F) Human-derived adipose tissue (normal cell line) was left without treatment and considered a control group.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22F543-4ED3-1744-9490-5C7DAAD07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942" y="167357"/>
            <a:ext cx="9188596" cy="535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8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241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Supplementary Figure (1): 2D and 2D structure for human mutant RAS binding site with rivaroxaban</vt:lpstr>
      <vt:lpstr>Supplementary Figure (2): 2D and 2D structure for human mutant RAS binding site with Sotorasib.</vt:lpstr>
      <vt:lpstr>Supplementary Figure (3): CI and DRI for the linagliptin- rivaroxaban mixture cytotoxicity at 24 hrs. incubation periods. Lin; linagliptin, riv; rivaroxaban, CI: combination index, DRI: dose reduction index </vt:lpstr>
      <vt:lpstr>Supplementary Figure (4): CI and DRI for the linagliptin- rivaroxaban mixture cytotoxicity at 72 hrs. incubation periods, lin; linagliptin, riv; rivaroxaban, CI: combination index, DRI: dose reduction index </vt:lpstr>
      <vt:lpstr>Supplementary Figure (5): Morphological features of study cell lines observed under phase contrast microscope (400X). (A) (Hela cell cancer cell line) without any treatment.  (B) Hela cells treated with 100 µg/ml of rivaroxaban for 72 hours. (C) Hela cells treated with 1000 µg/ml of linagliptin concentration for 72 hours. (D) Hela cells treated with a 1000 µg/ml concentration of linagliptin – rivaroxaban mixture for 72 hours. (E) NHF normal cells were subjected to a 1000 µg/ml concentration of a linagliptin – rivaroxaban mixture for 72 hours. (F) Human-derived adipose tissue (normal cell line) was left without treatment and considered a control group.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Manuscript figures</dc:title>
  <dc:creator>ALARABY KARBALA</dc:creator>
  <cp:lastModifiedBy>Nona-Parsa-Parinaz</cp:lastModifiedBy>
  <cp:revision>9</cp:revision>
  <dcterms:created xsi:type="dcterms:W3CDTF">2024-02-18T07:05:47Z</dcterms:created>
  <dcterms:modified xsi:type="dcterms:W3CDTF">2025-08-06T09:54:05Z</dcterms:modified>
</cp:coreProperties>
</file>