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1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3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7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0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2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3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9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7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50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1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6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1C70-6627-4FD0-BE81-D648DD706BC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F0F0F-A532-4701-97FE-FC604815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8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Appendix 2: </a:t>
            </a:r>
            <a:r>
              <a:rPr lang="en-US" dirty="0"/>
              <a:t>JBI QARI Data Extraction Tool for Qualitative </a:t>
            </a:r>
            <a:r>
              <a:rPr lang="en-US" dirty="0" smtClean="0"/>
              <a:t>Research</a:t>
            </a:r>
            <a:endParaRPr lang="en-US" dirty="0"/>
          </a:p>
        </p:txBody>
      </p:sp>
      <p:pic>
        <p:nvPicPr>
          <p:cNvPr id="4" name="Content Placeholder 3" descr="Description: Description: image2018-11-28 9:43:26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4" y="1802675"/>
            <a:ext cx="5094515" cy="4846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Description: Description: image2018-11-28 9:44:47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640" y="1802674"/>
            <a:ext cx="6897189" cy="48463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4978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Appendix 2: JBI QARI Data Extraction Tool for Qualitative Research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</dc:creator>
  <cp:lastModifiedBy>pc</cp:lastModifiedBy>
  <cp:revision>7</cp:revision>
  <dcterms:created xsi:type="dcterms:W3CDTF">2022-06-19T09:43:09Z</dcterms:created>
  <dcterms:modified xsi:type="dcterms:W3CDTF">2022-09-19T13:09:58Z</dcterms:modified>
</cp:coreProperties>
</file>