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M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4B13-9C21-4199-B056-E7BD9203A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9C259-52F5-4EDA-84E0-D3F11E567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D520-BAEF-47E7-B1BF-7E9CCAC4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75F10-AFC6-4A3B-A4AB-B5827C2B6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3129-E809-4BE2-9F90-BA4A6CBB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30570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CBB1-7516-4016-B36D-29D35EFB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54C14-F01D-4E32-8D9E-36879D9ED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250D-849F-4259-96A0-B2B2DCD5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95A00-9C9A-42EF-9544-A1A97D21B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8AE7D-7E48-464B-ADD0-8C565453F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75945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BB2B1-AC3C-462A-B8C2-4BD706ED2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67590-CC3B-4798-8E35-531A39341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997A9-75B9-476B-9580-4E551E8DD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E1A6F-F8D3-4A65-A66F-0FC17DD2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9D6F8-EB07-4021-AD2C-6FB3E443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58415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D0CE-FB94-44BE-83F7-E1566F30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0AD97-5195-41F9-9187-E724750A8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B9BD5-C950-4DCB-8259-92CCC5358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020AF-31E7-4149-86B9-BA7C7453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ABF27-73A2-411A-A128-7C4C60A3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824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C543C-D5C2-432E-A311-EABD02B5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BEB1E-2B18-43B8-8311-6A850F578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9AB66-671D-4144-8C11-CF005CF47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176AA-418B-4F0A-AFCD-B720A40F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AD7AC-CDDB-43B7-86B2-CCF878D3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67153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53E9-EF44-4599-9669-69AD31F2B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E4E0-9AE3-46DF-89F4-D9C54A8D2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CA2FB-2B9F-4B04-8AE7-C855B644C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6BF11-67F7-4381-A9E2-47DA6363D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39D16-203F-4453-B79C-449521B62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8D9CD-E2D1-4567-9CA7-9C7765C2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51411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BB61-1987-4D71-88E2-3B34A2FA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F60E3-70D2-49F3-97FE-910CC1C27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9C9168-2D0C-45AF-9576-FD1C77BE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C7F86-73F3-48E0-926A-E227D2AE4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BC5CB-3B0B-4580-A8BD-CCBE54E45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8141B-24AF-48BA-909C-91984D7B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F7A1AD-B676-4A99-87AD-74B87911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A0534-F870-46F4-9F6C-7BEAC964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93468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39382-A170-4931-8F6D-D2DA8010A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219DA7-77D5-4C4B-A4EA-80119A2F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5FF2B7-C7B8-4B4F-8B46-0F8BCD27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CEAC5-59E2-42B7-96C9-184C1956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20070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749DD-62F8-4001-8712-D886B9D4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AD5EF-EEFC-488F-85D6-27500501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7C099-099A-48A6-81C2-6A3C5FAA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86174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2B72-5930-43E3-86AE-51806154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EC377-A7CB-4FE4-9AE2-4C2F7DF0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A1B42-BE65-4080-B99D-27D520A30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6E7A51-24AA-4378-AC1E-A0DF35EF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0130A-9924-440C-89E1-CDEDAFAA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0FDD9-4786-459B-97DE-AD0ED1B4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96296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CC37-1285-4C41-A87A-151459EF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603FDE-5F21-4416-832D-82DBFE297D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1A8AD-493F-40A2-94C8-B011D1C4C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E707D-B5E9-4061-A498-9FB7FB887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B47A8-B5B5-4008-8C0D-F9FF3B19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82254-5E16-473F-9CD0-79E1BEFA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225136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53FA6-730D-4059-918A-1D31F5AB5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4B2D7-E281-40C8-AE47-B3F2F094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99775-795D-46C8-8105-0F60021F43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D498-48B0-4506-9BA3-F7BD20F93A14}" type="datetimeFigureOut">
              <a:rPr lang="en-MU" smtClean="0"/>
              <a:t>20/07/2025</a:t>
            </a:fld>
            <a:endParaRPr lang="en-M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ED860-86C5-4416-A7FB-B47727A19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2361-FBB8-4313-BE56-034324E93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3C28-EF7C-4067-B4B9-1BC1C43CDDDE}" type="slidenum">
              <a:rPr lang="en-MU" smtClean="0"/>
              <a:t>‹#›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14405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C8EC5-7467-4DD4-AEB5-D833D3F0A661}"/>
              </a:ext>
            </a:extLst>
          </p:cNvPr>
          <p:cNvSpPr txBox="1"/>
          <p:nvPr/>
        </p:nvSpPr>
        <p:spPr>
          <a:xfrm>
            <a:off x="2916877" y="564076"/>
            <a:ext cx="609501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Supplementary Data</a:t>
            </a:r>
            <a:endParaRPr lang="en-MU" sz="1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EC7BD-4D52-42CD-B8EA-9430B2008C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5" y="1443672"/>
            <a:ext cx="5731510" cy="397065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E28CFF-E962-43E7-9D80-5288CCA607B4}"/>
              </a:ext>
            </a:extLst>
          </p:cNvPr>
          <p:cNvSpPr txBox="1"/>
          <p:nvPr/>
        </p:nvSpPr>
        <p:spPr>
          <a:xfrm>
            <a:off x="3230245" y="5611089"/>
            <a:ext cx="609501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Figure</a:t>
            </a:r>
            <a:r>
              <a:rPr lang="en-ZA" sz="1800" kern="100" spc="-1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S</a:t>
            </a: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1.</a:t>
            </a:r>
            <a:r>
              <a:rPr lang="en-ZA" sz="1800" kern="100" spc="-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Authenticated</a:t>
            </a:r>
            <a:r>
              <a:rPr lang="en-ZA" sz="1800" kern="100" spc="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cell</a:t>
            </a:r>
            <a:r>
              <a:rPr lang="en-ZA" sz="1800" kern="100" spc="-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morphology</a:t>
            </a:r>
            <a:r>
              <a:rPr lang="en-ZA" sz="1800" kern="100" spc="-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of</a:t>
            </a:r>
            <a:r>
              <a:rPr lang="en-ZA" sz="1800" kern="100" spc="-1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MCF7</a:t>
            </a:r>
            <a:r>
              <a:rPr lang="en-ZA" sz="1800" kern="100" spc="-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by</a:t>
            </a:r>
            <a:r>
              <a:rPr lang="en-ZA" sz="1800" kern="100" spc="-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kern="100" spc="-2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MTCC</a:t>
            </a:r>
            <a:endParaRPr lang="en-MU" sz="1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14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lack and red image&#10;&#10;AI-generated content may be incorrect.">
            <a:extLst>
              <a:ext uri="{FF2B5EF4-FFF2-40B4-BE49-F238E27FC236}">
                <a16:creationId xmlns:a16="http://schemas.microsoft.com/office/drawing/2014/main" id="{3679C779-0C7F-48CE-AB57-DE0DF45D3FA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17489" r="9080" b="27288"/>
          <a:stretch/>
        </p:blipFill>
        <p:spPr bwMode="auto">
          <a:xfrm>
            <a:off x="2937064" y="1442852"/>
            <a:ext cx="6317871" cy="3051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12B8ED-59EC-46DA-AFAD-CE1461A82833}"/>
              </a:ext>
            </a:extLst>
          </p:cNvPr>
          <p:cNvSpPr txBox="1"/>
          <p:nvPr/>
        </p:nvSpPr>
        <p:spPr>
          <a:xfrm>
            <a:off x="2428505" y="4839452"/>
            <a:ext cx="78020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30"/>
              </a:spcBef>
              <a:spcAft>
                <a:spcPts val="800"/>
              </a:spcAft>
            </a:pP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Figure</a:t>
            </a:r>
            <a:r>
              <a:rPr lang="en-ZA" sz="1800" b="1" kern="100" spc="-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S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2a-b. HOECHST</a:t>
            </a:r>
            <a:r>
              <a:rPr lang="en-ZA" sz="1800" b="1" kern="100" spc="-1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33342 staining for</a:t>
            </a:r>
            <a:r>
              <a:rPr lang="en-ZA" sz="1800" b="1" kern="100" spc="-1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spc="-2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C12 and C-18, respectively.</a:t>
            </a:r>
            <a:endParaRPr lang="en-MU" sz="1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68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1B00A7-2FD8-4260-A85A-E63FF1F32B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17018" r="9727" b="21236"/>
          <a:stretch/>
        </p:blipFill>
        <p:spPr bwMode="auto">
          <a:xfrm>
            <a:off x="3141024" y="819398"/>
            <a:ext cx="6676728" cy="353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56E7D7-47CD-43C8-B014-8CCB3E145422}"/>
              </a:ext>
            </a:extLst>
          </p:cNvPr>
          <p:cNvSpPr txBox="1"/>
          <p:nvPr/>
        </p:nvSpPr>
        <p:spPr>
          <a:xfrm>
            <a:off x="3048495" y="4471318"/>
            <a:ext cx="7033656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Figure</a:t>
            </a:r>
            <a:r>
              <a:rPr lang="en-ZA" sz="1800" b="1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S3a-b. AO/ EtBr</a:t>
            </a:r>
            <a:r>
              <a:rPr lang="en-ZA" sz="1800" b="1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staining for</a:t>
            </a:r>
            <a:r>
              <a:rPr lang="en-ZA" sz="1800" b="1" kern="1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kern="1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C12 and C18, respectively. </a:t>
            </a:r>
            <a:endParaRPr lang="en-MU" sz="1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4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images of a star&#10;&#10;AI-generated content may be incorrect.">
            <a:extLst>
              <a:ext uri="{FF2B5EF4-FFF2-40B4-BE49-F238E27FC236}">
                <a16:creationId xmlns:a16="http://schemas.microsoft.com/office/drawing/2014/main" id="{9A70F8AA-413F-4A9B-BDF9-FA70696AFC2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13940" r="4149" b="17063"/>
          <a:stretch/>
        </p:blipFill>
        <p:spPr bwMode="auto">
          <a:xfrm>
            <a:off x="2855446" y="1425039"/>
            <a:ext cx="6481107" cy="3277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0677FE-A186-42CD-AB63-06E832ADAF89}"/>
              </a:ext>
            </a:extLst>
          </p:cNvPr>
          <p:cNvSpPr txBox="1"/>
          <p:nvPr/>
        </p:nvSpPr>
        <p:spPr>
          <a:xfrm>
            <a:off x="2291938" y="4702493"/>
            <a:ext cx="847304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Figure</a:t>
            </a:r>
            <a:r>
              <a:rPr lang="en-ZA" sz="1800" b="1" kern="1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S4a-b.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Rhodamine</a:t>
            </a:r>
            <a:r>
              <a:rPr lang="en-ZA" sz="1800" b="1" kern="100" spc="-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123 staining</a:t>
            </a:r>
            <a:r>
              <a:rPr lang="en-ZA" sz="1800" b="1" kern="100" spc="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for</a:t>
            </a:r>
            <a:r>
              <a:rPr lang="en-ZA" sz="1800" b="1" kern="100" spc="-1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spc="-2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C-12 and C-</a:t>
            </a:r>
            <a:r>
              <a:rPr lang="en-ZA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for</a:t>
            </a:r>
            <a:r>
              <a:rPr lang="en-ZA" sz="1800" b="1" kern="1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ZA" sz="1800" b="1" kern="1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C12 and C-18, respectively. </a:t>
            </a:r>
            <a:endParaRPr lang="en-MU" sz="1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3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DA2574-96F2-47E0-8A55-BA7875081EE6}"/>
              </a:ext>
            </a:extLst>
          </p:cNvPr>
          <p:cNvSpPr txBox="1"/>
          <p:nvPr/>
        </p:nvSpPr>
        <p:spPr>
          <a:xfrm>
            <a:off x="3309208" y="1590947"/>
            <a:ext cx="414255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4940">
              <a:lnSpc>
                <a:spcPct val="107000"/>
              </a:lnSpc>
              <a:spcAft>
                <a:spcPts val="800"/>
              </a:spcAft>
              <a:tabLst>
                <a:tab pos="617220" algn="l"/>
                <a:tab pos="1252855" algn="l"/>
                <a:tab pos="1957070" algn="l"/>
                <a:tab pos="2668905" algn="l"/>
              </a:tabLst>
            </a:pP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Lane</a:t>
            </a:r>
            <a:r>
              <a:rPr lang="en-ZA" b="1" kern="100" spc="-25" dirty="0"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1 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Lane</a:t>
            </a:r>
            <a:r>
              <a:rPr lang="en-ZA" sz="1800" b="1" kern="100" spc="-1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spc="-5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2 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Lane</a:t>
            </a:r>
            <a:r>
              <a:rPr lang="en-ZA" sz="1800" b="1" kern="100" spc="-1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spc="-6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3  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Lane</a:t>
            </a:r>
            <a:r>
              <a:rPr lang="en-ZA" sz="1800" b="1" kern="100" spc="-2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spc="-5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4   </a:t>
            </a:r>
            <a:r>
              <a:rPr lang="en-ZA" sz="1800" b="1" kern="10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Lane</a:t>
            </a:r>
            <a:r>
              <a:rPr lang="en-ZA" sz="1800" b="1" kern="100" spc="-25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 </a:t>
            </a:r>
            <a:r>
              <a:rPr lang="en-ZA" sz="1800" b="1" kern="100" spc="-50" dirty="0">
                <a:effectLst/>
                <a:latin typeface="Times New Roman" panose="02020603050405020304" pitchFamily="18" charset="0"/>
                <a:ea typeface="Aptos" panose="02110004020202020204"/>
                <a:cs typeface="Times New Roman" panose="02020603050405020304" pitchFamily="18" charset="0"/>
              </a:rPr>
              <a:t>5</a:t>
            </a:r>
            <a:endParaRPr lang="en-MU" sz="1600" kern="100" dirty="0">
              <a:effectLst/>
              <a:latin typeface="Aptos" panose="02110004020202020204"/>
              <a:ea typeface="Aptos" panose="02110004020202020204"/>
              <a:cs typeface="Times New Roman" panose="02020603050405020304" pitchFamily="18" charset="0"/>
            </a:endParaRPr>
          </a:p>
        </p:txBody>
      </p:sp>
      <p:pic>
        <p:nvPicPr>
          <p:cNvPr id="6" name="Image 91" descr="A purple and pink striped background&#10;&#10;AI-generated content may be incorrect.">
            <a:extLst>
              <a:ext uri="{FF2B5EF4-FFF2-40B4-BE49-F238E27FC236}">
                <a16:creationId xmlns:a16="http://schemas.microsoft.com/office/drawing/2014/main" id="{4C77241C-FB88-46FD-9D94-41E4C276850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7135" y="1982833"/>
            <a:ext cx="3901440" cy="3284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E5A9E-4758-4E9B-940B-885C90BF4091}"/>
              </a:ext>
            </a:extLst>
          </p:cNvPr>
          <p:cNvSpPr txBox="1"/>
          <p:nvPr/>
        </p:nvSpPr>
        <p:spPr>
          <a:xfrm>
            <a:off x="2774372" y="5482832"/>
            <a:ext cx="6095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dirty="0">
                <a:effectLst/>
                <a:latin typeface="Times New Roman" panose="02020603050405020304" pitchFamily="18" charset="0"/>
                <a:ea typeface="Aptos" panose="02110004020202020204"/>
              </a:rPr>
              <a:t>Figure</a:t>
            </a:r>
            <a:r>
              <a:rPr lang="en-ZA" sz="1800" b="1" spc="-10" dirty="0">
                <a:effectLst/>
                <a:latin typeface="Times New Roman" panose="02020603050405020304" pitchFamily="18" charset="0"/>
                <a:ea typeface="Aptos" panose="02110004020202020204"/>
              </a:rPr>
              <a:t> </a:t>
            </a:r>
            <a:r>
              <a:rPr lang="en-ZA" sz="1800" b="1" dirty="0">
                <a:effectLst/>
                <a:latin typeface="Times New Roman" panose="02020603050405020304" pitchFamily="18" charset="0"/>
                <a:ea typeface="Aptos" panose="02110004020202020204"/>
              </a:rPr>
              <a:t>S5.</a:t>
            </a:r>
            <a:r>
              <a:rPr lang="en-ZA" sz="1800" b="1" spc="-5" dirty="0">
                <a:effectLst/>
                <a:latin typeface="Times New Roman" panose="02020603050405020304" pitchFamily="18" charset="0"/>
                <a:ea typeface="Aptos" panose="02110004020202020204"/>
              </a:rPr>
              <a:t> </a:t>
            </a:r>
            <a:r>
              <a:rPr lang="en-ZA" sz="1800" b="1" dirty="0">
                <a:effectLst/>
                <a:latin typeface="Times New Roman" panose="02020603050405020304" pitchFamily="18" charset="0"/>
                <a:ea typeface="Aptos" panose="02110004020202020204"/>
              </a:rPr>
              <a:t>DNA</a:t>
            </a:r>
            <a:r>
              <a:rPr lang="en-ZA" sz="1800" b="1" spc="-5" dirty="0">
                <a:effectLst/>
                <a:latin typeface="Times New Roman" panose="02020603050405020304" pitchFamily="18" charset="0"/>
                <a:ea typeface="Aptos" panose="02110004020202020204"/>
              </a:rPr>
              <a:t> </a:t>
            </a:r>
            <a:r>
              <a:rPr lang="en-ZA" sz="1800" b="1" dirty="0">
                <a:effectLst/>
                <a:latin typeface="Times New Roman" panose="02020603050405020304" pitchFamily="18" charset="0"/>
                <a:ea typeface="Aptos" panose="02110004020202020204"/>
              </a:rPr>
              <a:t>fragmentation assay for</a:t>
            </a:r>
            <a:r>
              <a:rPr lang="en-ZA" sz="1800" b="1" spc="-10" dirty="0">
                <a:effectLst/>
                <a:latin typeface="Times New Roman" panose="02020603050405020304" pitchFamily="18" charset="0"/>
                <a:ea typeface="Aptos" panose="02110004020202020204"/>
              </a:rPr>
              <a:t> </a:t>
            </a:r>
            <a:r>
              <a:rPr lang="en-ZA" sz="1800" b="1" dirty="0">
                <a:effectLst/>
                <a:latin typeface="Times New Roman" panose="02020603050405020304" pitchFamily="18" charset="0"/>
                <a:ea typeface="Aptos" panose="02110004020202020204"/>
              </a:rPr>
              <a:t>C12</a:t>
            </a:r>
            <a:r>
              <a:rPr lang="en-ZA" sz="1800" b="1" spc="-5" dirty="0">
                <a:effectLst/>
                <a:latin typeface="Times New Roman" panose="02020603050405020304" pitchFamily="18" charset="0"/>
                <a:ea typeface="Aptos" panose="02110004020202020204"/>
              </a:rPr>
              <a:t> </a:t>
            </a:r>
            <a:r>
              <a:rPr lang="en-ZA" sz="1800" b="1" dirty="0">
                <a:effectLst/>
                <a:latin typeface="Times New Roman" panose="02020603050405020304" pitchFamily="18" charset="0"/>
                <a:ea typeface="Aptos" panose="02110004020202020204"/>
              </a:rPr>
              <a:t>and </a:t>
            </a:r>
            <a:r>
              <a:rPr lang="en-ZA" sz="1800" b="1" spc="-25" dirty="0">
                <a:effectLst/>
                <a:latin typeface="Times New Roman" panose="02020603050405020304" pitchFamily="18" charset="0"/>
                <a:ea typeface="Aptos" panose="02110004020202020204"/>
              </a:rPr>
              <a:t>C18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5217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Ashish</dc:creator>
  <cp:lastModifiedBy>Dr. Ashish</cp:lastModifiedBy>
  <cp:revision>1</cp:revision>
  <dcterms:created xsi:type="dcterms:W3CDTF">2025-07-20T13:01:20Z</dcterms:created>
  <dcterms:modified xsi:type="dcterms:W3CDTF">2025-07-20T13:04:35Z</dcterms:modified>
</cp:coreProperties>
</file>