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64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B9853-BB0D-48A6-A8EE-9BF232B1366A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69E1B-EC46-41AE-A788-91E57DC0B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69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312E6-91F5-40AB-DDBB-771735B65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5D071A-7C59-6BC8-59FE-F88F13C11D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68D7F4-96FA-0E6D-D5A7-F81B69A5E3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3E145-D4AC-5E01-C17B-544761E761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E69E1B-EC46-41AE-A788-91E57DC0B6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18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F2E39-25E1-C43E-44BB-9519228C1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CFA669-A0EF-A515-E4F6-627B83AAD3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5A9329-02B8-0458-CFE2-2E516C74D7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44B56-B562-8AC4-AFC0-52810D51C2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E69E1B-EC46-41AE-A788-91E57DC0B6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63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59C1E-BC5F-43F3-C98D-F1917463D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A51FAC-E7EE-F1DD-7834-56EBE1D9C9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229658-3D4C-39FE-80F4-7A2933CC75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3D71C-44A1-E46C-DE6C-EA77403406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E69E1B-EC46-41AE-A788-91E57DC0B6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55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AB2BB-47AF-4CB8-EFBE-9D3EE51DC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36570D-4BE5-1ADC-A64B-82DA61A6CE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4BA8D5-D64F-F24B-6E2D-B5E2F2F165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F0F50-91E0-E5D4-56EA-8A3DA1F757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E69E1B-EC46-41AE-A788-91E57DC0B6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68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40558-6940-3127-F4E7-67D35EEE0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AA2605-0F64-C46C-A71C-3FFD575557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0D6BE1-23A0-8DEA-4518-D3E5152F0F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0B407-53BF-D70C-B6E2-88E86BB1CC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E69E1B-EC46-41AE-A788-91E57DC0B64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2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ED1EB-1F3C-5815-0F83-080D2E02F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E8AE37-1DC1-D503-0738-016304605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7771A-6E90-CB69-741D-DA6818DAA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CEB3C-F1E6-D530-6635-ACF51462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130E5-BE4F-BFB9-8629-524A9C2B9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8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D203F-B5EA-158C-9724-397FD80D2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5D01A0-3298-5204-3FE7-F9E90A2F1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0EB64-7970-2565-5750-41220984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307A8-8723-95AB-1DC5-BA906BF9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B1754-FA0B-61BF-5838-7CD073EAD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34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931AB1-F1EC-A66F-3A28-723910B39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10DC5D-7B26-677D-8D3D-B826350A5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62140-5CD4-8BBE-0335-B786FF130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A7642-16B3-F608-674D-171C2914F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46E-2DAF-32F2-9B56-58DDB6196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5B945-3A8C-4023-3E2B-66ECEC71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0DC98-E0D9-FA2A-8AC7-F919DE1D9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A9809-578B-2DAF-B4D9-050E376F8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9768E-A2C5-4620-CC9A-1D4D4E721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FD26E-4103-C187-E8DE-0E491160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9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3D417-CEA1-28CA-753E-52C20E132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2E333-4BBE-2BD8-17C6-375DDBBFB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7411F-D9DC-C77F-633D-FB3C174C1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2569E-9AD7-E2E5-F2EA-AA3A7215B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54CA0-88A8-2F48-5A83-89333B4E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7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B672E-1240-2D65-249C-761EB80D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F6A6D-64E3-E71A-85AE-82D66115E1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741C4-5A77-84AE-33F9-5C1FDBB85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8D980-7B1D-5B3C-DB46-B09DBBD5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BB5BF-33CA-972C-71F7-5B87D946B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53331-C067-3153-373B-E80678E13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22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97C8C-A934-04AF-A8B4-FE78A21F7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DD7D2-9305-845E-622E-6E21BD9F5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A5F4C-96DC-861A-2350-AA2AEC3F4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FFA22-A678-617F-B678-B132CB6F0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442A42-D644-A844-7159-9CD509653B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18E71-5A29-5215-8880-F45CEC8F1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7DB29B-71DF-8028-AEEF-4C5F0010A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4B0353-E5FE-D884-7143-7915297A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5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96B33-0B5A-66CE-6739-385E7678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E3E556-72C6-C823-E61E-35EC9662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225F0C-F7D3-7F5A-FE90-D6EB1BAE5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0E340D-FA89-54EB-F6A5-685B0D3B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4A645E-0470-BB11-533B-55DC2A129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938F11-6F14-45A6-ED42-C6F32AC5C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B1015-B1AB-AAC2-B079-735011FD2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7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E44D7-5807-913C-EB3C-CBCFBB589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EF3E5-A103-8CBF-D705-10CCCD3CF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5AA11-8E95-BD03-69E8-70CFF536F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ECAFD-7BC8-21DF-EA29-7434F3A3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E3E0D-377D-49C0-7C8E-76E385528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EB5B4-0B43-5580-44AC-873A96B74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9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4B047-0F5E-B11D-F7ED-791A202BA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9600CE-EDD6-6880-0F75-4728EF949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D68B9D-1C2C-F78B-1439-15FBB5DB8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51707-7803-B407-4D85-EA4157D8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1792C-9FCB-86CE-8621-127046C0C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C60A6-F61D-5188-02E2-731E7AE19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9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4A3CF1-0CC7-D040-8ABA-4AD712F8C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512B3-0FAE-A527-A0B7-A17C23B97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11831-7743-195A-6607-659468ED3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8CBD6-CEC7-48DD-A593-2B5069D4E3D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64F32-72DB-1515-F993-304745FA62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41780-C887-A7EB-E8C0-E1F68A3F94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1F6C2-B037-474E-B5BA-EC3637A1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9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08E73-53EF-7EEB-2046-77A4223F2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FB465-8626-29FE-8B20-1E6F9EDA7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185" y="5376041"/>
            <a:ext cx="11332779" cy="106271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Supplementary Figure (1): </a:t>
            </a:r>
            <a:r>
              <a:rPr lang="en-US" sz="2400" b="1" dirty="0"/>
              <a:t>Two-dimensional and three-dimensional structures of the human Tankyrase binding site in complex with ciprofloxacin.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87CED7-1FDE-CF8A-35E9-9D642A18E9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44671" y="154651"/>
            <a:ext cx="10630595" cy="522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93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C4F7D-0134-B8DE-BFF1-97A28DFF3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13F97-1AC5-4FE5-BD9D-A6A5210AF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185" y="5376041"/>
            <a:ext cx="11332779" cy="106271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Supplementary Figure </a:t>
            </a:r>
            <a:r>
              <a:rPr lang="en-US" sz="2400" b="1" dirty="0" smtClean="0"/>
              <a:t>(2): </a:t>
            </a:r>
            <a:r>
              <a:rPr lang="en-US" sz="2400" b="1" dirty="0"/>
              <a:t>2D and 3D structure for human Tankyrase binding site with G007-LK.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B3BCCB2-3268-6F3A-2AC8-DD39A9017A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8534" y="419246"/>
            <a:ext cx="10654932" cy="4668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22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5ABE5-CE44-EAE0-73F9-17F29369B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A4BDF-2C0A-7175-EE07-3DA71DE77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185" y="5376041"/>
            <a:ext cx="11332779" cy="106271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/>
              <a:t>Supplementary Figure </a:t>
            </a:r>
            <a:r>
              <a:rPr lang="en-US" sz="2400" b="1" dirty="0" smtClean="0"/>
              <a:t>(3): </a:t>
            </a:r>
            <a:r>
              <a:rPr lang="en-US" sz="2400" b="1" dirty="0"/>
              <a:t>Log CI (left) and log DRI (right) for the mixture after a 24-hour incubation period. </a:t>
            </a:r>
            <a:r>
              <a:rPr lang="en-US" sz="2400" b="1" dirty="0" err="1"/>
              <a:t>riv</a:t>
            </a:r>
            <a:r>
              <a:rPr lang="en-US" sz="2400" b="1" dirty="0"/>
              <a:t>: rivaroxaban, </a:t>
            </a:r>
            <a:r>
              <a:rPr lang="en-US" sz="2400" b="1" dirty="0" err="1"/>
              <a:t>cip</a:t>
            </a:r>
            <a:r>
              <a:rPr lang="en-US" sz="2400" b="1" dirty="0"/>
              <a:t>: ciprofloxacin, CI: combination index, DRI: dose reduction index.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CF59A0D-2EFF-2915-356A-286DF6717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5248" y="553253"/>
            <a:ext cx="10921504" cy="398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727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CDAE6-D1D0-1BEA-8FB1-3385FFCEE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77675-F282-6AFA-426B-65A40865C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185" y="5376041"/>
            <a:ext cx="11332779" cy="106271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/>
              <a:t>Supplementary Figure </a:t>
            </a:r>
            <a:r>
              <a:rPr lang="en-US" sz="2400" b="1" dirty="0" smtClean="0"/>
              <a:t>(4): </a:t>
            </a:r>
            <a:r>
              <a:rPr lang="en-US" sz="2400" b="1" dirty="0"/>
              <a:t>Log CI (left) and log DRI (right) for the mixture after a 72-hour incubation period. </a:t>
            </a:r>
            <a:r>
              <a:rPr lang="en-US" sz="2400" b="1" dirty="0" err="1"/>
              <a:t>riv</a:t>
            </a:r>
            <a:r>
              <a:rPr lang="en-US" sz="2400" b="1" dirty="0"/>
              <a:t>: rivaroxaban, </a:t>
            </a:r>
            <a:r>
              <a:rPr lang="en-US" sz="2400" b="1" dirty="0" err="1"/>
              <a:t>cip</a:t>
            </a:r>
            <a:r>
              <a:rPr lang="en-US" sz="2400" b="1" dirty="0"/>
              <a:t>: ciprofloxacin, CI: combination index, DRI: dose reduction index.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3A7EEB-E199-C6FB-BB03-6363828101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54795" y="648345"/>
            <a:ext cx="11148169" cy="417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98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843A5-A7E8-DF9D-5729-3C1C67902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DAB51-8A7B-900C-8AAC-8B3884267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443" y="5423415"/>
            <a:ext cx="11332779" cy="1062713"/>
          </a:xfrm>
        </p:spPr>
        <p:txBody>
          <a:bodyPr>
            <a:noAutofit/>
          </a:bodyPr>
          <a:lstStyle/>
          <a:p>
            <a:pPr algn="ctr"/>
            <a:r>
              <a:rPr lang="en-US" sz="1600" b="1" dirty="0"/>
              <a:t>Supplementary </a:t>
            </a:r>
            <a:r>
              <a:rPr lang="en-US" sz="1600" b="1"/>
              <a:t>Figure </a:t>
            </a:r>
            <a:r>
              <a:rPr lang="en-US" sz="1600" b="1" smtClean="0"/>
              <a:t>(</a:t>
            </a:r>
            <a:r>
              <a:rPr lang="en-US" sz="1600" b="1"/>
              <a:t>5</a:t>
            </a:r>
            <a:r>
              <a:rPr lang="en-US" sz="1600" b="1" smtClean="0"/>
              <a:t>): </a:t>
            </a:r>
            <a:r>
              <a:rPr lang="en-US" sz="1600" b="1" dirty="0"/>
              <a:t>The morphological characteristics of the study cell lines seen through an inverted microscope (400X). (A) Hela cell cancer cells without any treatment. (B) Hela cells treated with 100 µg/ml of rivaroxaban for 72 hours. (C) Hela cells exposed to 1000 µg/ml of ciprofloxacin for 72 hours. (D) Hela cells treated with 1000 µg/ml of a mixture for 72 hours. (E) NHF normal cells were exposed to a 1000 µg/ml concentration of a rivaroxaban–ciprofloxacin mixture for 72 hours. (F) Untreated human-derived adipose tissue (NHF cell line).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EEF1AD5-F2B1-5E97-52E2-4EEEA9B608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03433" y="210033"/>
            <a:ext cx="10110801" cy="52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08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241</Words>
  <Application>Microsoft Office PowerPoint</Application>
  <PresentationFormat>Widescreen</PresentationFormat>
  <Paragraphs>10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Supplementary Figure (1): Two-dimensional and three-dimensional structures of the human Tankyrase binding site in complex with ciprofloxacin.</vt:lpstr>
      <vt:lpstr>Supplementary Figure (2): 2D and 3D structure for human Tankyrase binding site with G007-LK.</vt:lpstr>
      <vt:lpstr>Supplementary Figure (3): Log CI (left) and log DRI (right) for the mixture after a 24-hour incubation period. riv: rivaroxaban, cip: ciprofloxacin, CI: combination index, DRI: dose reduction index. </vt:lpstr>
      <vt:lpstr>Supplementary Figure (4): Log CI (left) and log DRI (right) for the mixture after a 72-hour incubation period. riv: rivaroxaban, cip: ciprofloxacin, CI: combination index, DRI: dose reduction index. </vt:lpstr>
      <vt:lpstr>Supplementary Figure (5): The morphological characteristics of the study cell lines seen through an inverted microscope (400X). (A) Hela cell cancer cells without any treatment. (B) Hela cells treated with 100 µg/ml of rivaroxaban for 72 hours. (C) Hela cells exposed to 1000 µg/ml of ciprofloxacin for 72 hours. (D) Hela cells treated with 1000 µg/ml of a mixture for 72 hours. (E) NHF normal cells were exposed to a 1000 µg/ml concentration of a rivaroxaban–ciprofloxacin mixture for 72 hours. (F) Untreated human-derived adipose tissue (NHF cell line).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Manuscript figures</dc:title>
  <dc:creator>ALARABY KARBALA</dc:creator>
  <cp:lastModifiedBy>Nona-Parsa-Parinaz</cp:lastModifiedBy>
  <cp:revision>10</cp:revision>
  <dcterms:created xsi:type="dcterms:W3CDTF">2024-02-18T07:05:47Z</dcterms:created>
  <dcterms:modified xsi:type="dcterms:W3CDTF">2025-11-15T12:33:52Z</dcterms:modified>
</cp:coreProperties>
</file>