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750E5C-52EA-42A3-BF8B-EAFF71C82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339F20-D243-4D71-A036-6DDE9A3CD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33CD2E-B913-4E1B-A14F-503E16A8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D9CB4C-C96F-4C56-839A-999CDFA2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B430A5-873F-44DB-B044-F78DECBB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3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22DC6-B4F9-4B6F-9D32-E2FAF3C4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30D4E02-E0BC-4F1C-AAAF-3E9284E34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2D0D36-C149-4C6E-8F37-E939400C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07E947-3E11-48A1-9039-59E0F61F4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FC7356-41DB-4206-8D15-D9B7583A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8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33CEA29-AC59-4A55-97C9-6C7498F252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AEDE5A-913F-4A39-AAB9-69113F774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928A3E-1A1A-42C9-80D9-1E25EBEE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EF61A3-3800-42D0-A8F0-062198BC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ABD15B-86D9-4E63-984C-8DD9508F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2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85A6B-1D3C-4713-A43D-EA34CDD5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05AB2C-B640-4C58-B432-2B94442A5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FA9DB5-A515-43E3-9FCE-EB6034A0B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330365-1B84-47DC-8856-BD05DBF9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21E019-0DF3-4252-A276-070FBED6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0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C0BAEF-09B5-4AD7-94FA-90772A6C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14940E-5CD1-48D1-8CFE-F72F30FF5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793EE5-B331-42AC-BF32-34961A97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AE5B67-C31B-449F-8064-EC6A5082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28AF3F-D046-4FFD-A284-EB0731362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1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514341-3CEA-4948-A654-F189FC72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86DEC8-557A-4EB3-B1A6-430D30897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7960586-638A-4830-B054-10338C34A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22D4E9-F086-4B34-B8AE-AD8AC1B3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53D5CD-D84F-455F-B0C1-AD13A426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7E133F-4336-4F50-9CCF-D7163572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1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75D471-21DD-4491-8B32-F852FC50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4B3A85-6608-499D-9C56-6AD085876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C6E9FF-6F98-4B24-9AFB-E519F791E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C297D-E54C-4EA9-A37C-3AF543444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B713EB0-B2D7-49CD-B75B-9A05DE283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DF790A-65AC-42B2-B08F-E5CF62194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69BF6A1-1713-4E98-AB8F-C9616A46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E45FCC-EA8D-4910-9D1B-CDF41509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E2318-21AC-4395-8F17-4A1C94D91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FCB603-8EEC-4A78-BA2B-832CB9F1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29549E4-A70C-4C29-A4D8-0384E101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7F2A2A-DCFC-4EA9-BAB8-42D9C17E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3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227E5FA-B09E-49E0-B627-1D2439DB4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0F8C6A2-2005-4CC2-9692-72D94493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C42B4C-F0F4-4020-9568-16992A33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6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205F-9E87-4900-AED6-13FB9DD6D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53FD46-07C0-4DC3-8D2B-937C7A4B9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6A575F-D33C-4577-9D89-BBC68525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A74A64-1CD6-479F-9647-FDC094A95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B633ED-8905-4747-848C-72F7A850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559B5F-863B-442B-BA9B-7480E229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4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0DBD07-4668-499B-85FC-BB986507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DE132DB-1FFA-4E93-B8B2-94EF88BA6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B37679-7E70-4FD0-9B5B-CB3CD1733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D9E907-52E3-4EAB-AADC-F54F880F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9F3E35-7567-42F3-9236-ED85D300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C71774-B813-4CE9-9174-5FBF1CCD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0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E2E0931-DEEE-4A45-8522-351CEFD2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87DDD3-0465-4A38-AD2E-CB2C9DE64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C8D6ED-3ABD-4A9A-813A-2A5565E55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8999-4280-419F-930F-CA947CB2ED6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8CFFF0-5D59-401A-87D0-B15D9BC35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7CEE9D-03A7-485A-B77E-C2C999DA1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E9CE-B21C-43AC-BCDA-35632135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9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09362-7FFB-41CA-BC0D-1DD76910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772" y="246743"/>
            <a:ext cx="10515600" cy="1124631"/>
          </a:xfrm>
        </p:spPr>
        <p:txBody>
          <a:bodyPr>
            <a:normAutofit/>
          </a:bodyPr>
          <a:lstStyle/>
          <a:p>
            <a:r>
              <a:rPr lang="en-US" sz="4000" b="1" dirty="0"/>
              <a:t>Appendix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Subgroup analysis of gland involvement group (ROC)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078C176-A407-4074-B1D2-BF67613A05E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61"/>
          <a:stretch/>
        </p:blipFill>
        <p:spPr bwMode="auto">
          <a:xfrm>
            <a:off x="2496457" y="1371374"/>
            <a:ext cx="7184571" cy="52398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278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Appendix  Subgroup analysis of gland involvement group (ROC)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The level of cone depth for negative margin</dc:title>
  <dc:creator>Dr_keng</dc:creator>
  <cp:lastModifiedBy>pc</cp:lastModifiedBy>
  <cp:revision>3</cp:revision>
  <dcterms:created xsi:type="dcterms:W3CDTF">2022-01-03T10:24:06Z</dcterms:created>
  <dcterms:modified xsi:type="dcterms:W3CDTF">2022-02-17T07:28:57Z</dcterms:modified>
</cp:coreProperties>
</file>