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-738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B750E5C-52EA-42A3-BF8B-EAFF71C829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7A339F20-D243-4D71-A036-6DDE9A3CD9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033CD2E-B913-4E1B-A14F-503E16A816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E8999-4280-419F-930F-CA947CB2ED6B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6D9CB4C-C96F-4C56-839A-999CDFA234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5B430A5-873F-44DB-B044-F78DECBBA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0E9CE-B21C-43AC-BCDA-3563213596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2350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9E22DC6-B4F9-4B6F-9D32-E2FAF3C483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E30D4E02-E0BC-4F1C-AAAF-3E9284E34B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42D0D36-C149-4C6E-8F37-E939400CE9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E8999-4280-419F-930F-CA947CB2ED6B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F07E947-3E11-48A1-9039-59E0F61F42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0FC7356-41DB-4206-8D15-D9B7583AC4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0E9CE-B21C-43AC-BCDA-3563213596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2847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A33CEA29-AC59-4A55-97C9-6C7498F252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71AEDE5A-913F-4A39-AAB9-69113F774C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C928A3E-1A1A-42C9-80D9-1E25EBEE78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E8999-4280-419F-930F-CA947CB2ED6B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BEF61A3-3800-42D0-A8F0-062198BC29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4ABD15B-86D9-4E63-984C-8DD9508F0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0E9CE-B21C-43AC-BCDA-3563213596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924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9F85A6B-1D3C-4713-A43D-EA34CDD5B2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B05AB2C-B640-4C58-B432-2B94442A57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3FA9DB5-A515-43E3-9FCE-EB6034A0B8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E8999-4280-419F-930F-CA947CB2ED6B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1330365-1B84-47DC-8856-BD05DBF930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821E019-0DF3-4252-A276-070FBED6DA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0E9CE-B21C-43AC-BCDA-3563213596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907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EC0BAEF-09B5-4AD7-94FA-90772A6C99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8F14940E-5CD1-48D1-8CFE-F72F30FF54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A793EE5-B331-42AC-BF32-34961A97FA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E8999-4280-419F-930F-CA947CB2ED6B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EAE5B67-C31B-449F-8064-EC6A50824C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C28AF3F-D046-4FFD-A284-EB07313629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0E9CE-B21C-43AC-BCDA-3563213596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6104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8514341-3CEA-4948-A654-F189FC7228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186DEC8-557A-4EB3-B1A6-430D3089775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17960586-638A-4830-B054-10338C34A1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F122D4E9-F086-4B34-B8AE-AD8AC1B37A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E8999-4280-419F-930F-CA947CB2ED6B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DF53D5CD-D84F-455F-B0C1-AD13A4266E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077E133F-4336-4F50-9CCF-D71635727B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0E9CE-B21C-43AC-BCDA-3563213596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5180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675D471-21DD-4491-8B32-F852FC50A1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294B3A85-6608-499D-9C56-6AD0858760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91C6E9FF-6F98-4B24-9AFB-E519F791E0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516C297D-E54C-4EA9-A37C-3AF5434443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FB713EB0-B2D7-49CD-B75B-9A05DE28369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36DF790A-65AC-42B2-B08F-E5CF6219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E8999-4280-419F-930F-CA947CB2ED6B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169BF6A1-1713-4E98-AB8F-C9616A463B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C4E45FCC-EA8D-4910-9D1B-CDF41509F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0E9CE-B21C-43AC-BCDA-3563213596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035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1CE2318-21AC-4395-8F17-4A1C94D919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3FFCB603-8EEC-4A78-BA2B-832CB9F1E1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E8999-4280-419F-930F-CA947CB2ED6B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C29549E4-A70C-4C29-A4D8-0384E10114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367F2A2A-DCFC-4EA9-BAB8-42D9C17E54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0E9CE-B21C-43AC-BCDA-3563213596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637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7227E5FA-B09E-49E0-B627-1D2439DB47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E8999-4280-419F-930F-CA947CB2ED6B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20F8C6A2-2005-4CC2-9692-72D944938A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BCC42B4C-F0F4-4020-9568-16992A33E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0E9CE-B21C-43AC-BCDA-3563213596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9690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5E7205F-9E87-4900-AED6-13FB9DD6D6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B53FD46-07C0-4DC3-8D2B-937C7A4B90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B36A575F-D33C-4577-9D89-BBC6852512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F1A74A64-1CD6-479F-9647-FDC094A956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E8999-4280-419F-930F-CA947CB2ED6B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13B633ED-8905-4747-848C-72F7A85035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E4559B5F-863B-442B-BA9B-7480E229E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0E9CE-B21C-43AC-BCDA-3563213596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943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80DBD07-4668-499B-85FC-BB986507B2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2DE132DB-1FFA-4E93-B8B2-94EF88BA655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39B37679-7E70-4FD0-9B5B-CB3CD17336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BBD9E907-52E3-4EAB-AADC-F54F880FF2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E8999-4280-419F-930F-CA947CB2ED6B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3D9F3E35-7567-42F3-9236-ED85D30046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FDC71774-B813-4CE9-9174-5FBF1CCD6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0E9CE-B21C-43AC-BCDA-3563213596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7069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5E2E0931-DEEE-4A45-8522-351CEFD2C8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F887DDD3-0465-4A38-AD2E-CB2C9DE64D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AC8D6ED-3ABD-4A9A-813A-2A5565E55B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0E8999-4280-419F-930F-CA947CB2ED6B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28CFFF0-5D59-401A-87D0-B15D9BC35C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07CEE9D-03A7-485A-B77E-C2C999DA1E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40E9CE-B21C-43AC-BCDA-3563213596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292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A509362-7FFB-41CA-BC0D-1DD7691042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6772" y="246743"/>
            <a:ext cx="10515600" cy="1124631"/>
          </a:xfrm>
        </p:spPr>
        <p:txBody>
          <a:bodyPr>
            <a:normAutofit/>
          </a:bodyPr>
          <a:lstStyle/>
          <a:p>
            <a:r>
              <a:rPr lang="en-US" sz="4000" b="1" dirty="0"/>
              <a:t>Appendix </a:t>
            </a:r>
            <a:r>
              <a:rPr lang="en-US" sz="2400" b="1" dirty="0"/>
              <a:t/>
            </a:r>
            <a:br>
              <a:rPr lang="en-US" sz="2400" b="1" dirty="0"/>
            </a:br>
            <a:r>
              <a:rPr lang="en-US" sz="2400" dirty="0"/>
              <a:t>Subgroup analysis of gland involvement group (ROC)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xmlns="" id="{8078C176-A407-4074-B1D2-BF67613A05E2}"/>
              </a:ext>
            </a:extLst>
          </p:cNvPr>
          <p:cNvPicPr>
            <a:picLocks noGrp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761"/>
          <a:stretch/>
        </p:blipFill>
        <p:spPr bwMode="auto">
          <a:xfrm>
            <a:off x="2496457" y="1371374"/>
            <a:ext cx="7184571" cy="5239883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2227897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1</Words>
  <Application>Microsoft Office PowerPoint</Application>
  <PresentationFormat>Custom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Appendix  Subgroup analysis of gland involvement group (ROC)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Figure 1 The level of cone depth for negative margin</dc:title>
  <dc:creator>Dr_keng</dc:creator>
  <cp:lastModifiedBy>pc</cp:lastModifiedBy>
  <cp:revision>3</cp:revision>
  <dcterms:created xsi:type="dcterms:W3CDTF">2022-01-03T10:24:06Z</dcterms:created>
  <dcterms:modified xsi:type="dcterms:W3CDTF">2022-02-17T07:28:57Z</dcterms:modified>
</cp:coreProperties>
</file>