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742EC-3DA4-7C0E-03D2-4CB30C5B6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01175B-E3E5-715B-5903-0BCFFFAEA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8B8FA-4A15-57CB-6C18-6A20EE5E3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CEC07-9E59-992A-BC9E-F450278FF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966D3-1244-A113-B4A7-D4F90F9B7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609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68268-883D-42E6-706B-2EFCC2E7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61F2A-CC18-8612-BD25-7C36F98D2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C9B90-175A-5250-D082-CDC107409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82BFD-CF73-6F55-6D9B-AB9D51B81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6F985-7E75-103A-E7F0-B5E2AB992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8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98A93D-3248-F0AE-CD57-423C68CD36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7C8513-E20A-A14E-7BAB-2D3EE2F41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8140A-2130-2A83-45E0-6F60B45DA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13B7E-496B-1D03-9F61-7B8CE41D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4B95F-0D88-A660-2105-5D84D979C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1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F665-7582-D6C6-FD80-4FCC400B9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5DA57-9E5D-B732-E2B6-77BD27669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3B14B-6A0E-A67C-8520-ECE3CDF4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B80ED-3D8A-162E-1034-704B8B303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31C37-0C6D-7219-FDA6-CF9D97575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2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FCF1D-1276-ABD1-F319-7B50377C3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73D7E-D280-5B38-5E0A-441A881389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09F24-F0AA-B0ED-7475-EEC99FE32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6802A-D98A-E8E1-8912-EBC8792F7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95347-C5AC-92AF-2E97-DD923634E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0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12284-56B5-F569-06E6-06A8BEFCB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3308C-6B75-46B1-97DF-FF1B23095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2FF572-E826-6BDB-4E72-D780C456F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3B650C-12E4-D242-356B-E52781EB8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31B54-64F3-BEB5-6805-0BF225348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F83ED7-3EA3-FD86-8FBA-1447F3871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07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A489-34FC-869D-2FE4-296E52D8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5663F-5008-B5EB-D9BC-CD16BA2CA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864F24-7977-765E-BDB8-3AA5D0051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433AAE-032A-CE54-238F-DF6AEE1736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F02B1-32A9-7BFD-48DB-98F299023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BB47F2-754B-DE15-B5EE-F7329B918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D03549-14B1-30DD-49D6-1839B9655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F146B0-AF7F-1E73-4EA4-FA0E1BBB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79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5086F-77FE-C5ED-4C3A-A00C91F48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9C315C-BA28-1611-A1DE-8A01FD9BB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00845A-CA62-A88E-5A6B-3D0183B17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680D60-4572-4667-27FC-9BDFFDC42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71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28E61D-FA73-EA3A-3841-E22A18A64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17C720-1354-8582-4960-AC2F8B3CB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391B76-91E4-B490-2F15-F4C27998B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1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F013-80C7-C7F4-E7FF-A994608C5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71A18-4E1C-6F60-4029-BE09DD732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8673F-6CB0-6D89-7ED3-9B44E6191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E28D9-F88D-C8F8-2B7B-795D914B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40515-A302-AA69-322B-BCD7C9358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E3E07-4922-6B52-1F04-8E4E9B0A5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00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7578A-F8FD-21F7-A0AF-5E1B41D21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5F76F6-E196-6F80-D5C5-D4E63A66CD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C5EC9-32E5-F41F-5658-19CC27D7B4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A7D63-C9F5-6987-A4E8-C589EABF6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DECB3-32FF-D1D9-F6D2-6C8CF2BD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4866C-DBBF-F351-11A2-37C8F37C8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92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C9A59E-EBBA-7555-8565-EED0C204B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16A63-2DB8-7897-593B-1C9C567C5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363CB-B81A-5F1A-235B-D2A7810F6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638AC-1EDF-47E2-B08F-1EF08975B0FF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B10A6-1FFB-2AAF-90E7-FA5940E01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808A7-76AC-96DE-7FEA-2BFB9E371A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EC0F2-E447-490F-A580-58F84E0B4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62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16F28A-B6B3-C638-C656-846F64FDA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62710" cy="62585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DAE35E-691C-0366-5D15-7188CA61A89D}"/>
              </a:ext>
            </a:extLst>
          </p:cNvPr>
          <p:cNvSpPr txBox="1"/>
          <p:nvPr/>
        </p:nvSpPr>
        <p:spPr>
          <a:xfrm>
            <a:off x="111760" y="5593358"/>
            <a:ext cx="11765280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Figure 1s. Donut charts showing the proportions of all smoking-associated (A) deaths and (B) DALYs; with diabetes and kidney diseases (DM), musculoskeletal disorders (MSK), chronic respiratory diseases (CRD), and cardiovascular diseases (CVD).</a:t>
            </a:r>
          </a:p>
        </p:txBody>
      </p:sp>
    </p:spTree>
    <p:extLst>
      <p:ext uri="{BB962C8B-B14F-4D97-AF65-F5344CB8AC3E}">
        <p14:creationId xmlns:p14="http://schemas.microsoft.com/office/powerpoint/2010/main" val="3970653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D9BA99-92BB-B986-23FB-479485432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564" y="0"/>
            <a:ext cx="4876472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C352EC-4A6E-19FF-7C9C-D3A56C9F705B}"/>
              </a:ext>
            </a:extLst>
          </p:cNvPr>
          <p:cNvSpPr txBox="1"/>
          <p:nvPr/>
        </p:nvSpPr>
        <p:spPr>
          <a:xfrm>
            <a:off x="142240" y="2313362"/>
            <a:ext cx="6096000" cy="808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Figure 2s. Bar graphs illustrating the frequency of (A) total deaths and (B) disability-adjusted life years (DALYs) attributed to various neoplasms in the MENA region, based on the GBD study's 2019 estimates;  total estimates, expressed in thousands, are displayed above each bar; the term "lung cancer" is used to represent tracheal, bronchus, and lung cancers.</a:t>
            </a:r>
          </a:p>
        </p:txBody>
      </p:sp>
    </p:spTree>
    <p:extLst>
      <p:ext uri="{BB962C8B-B14F-4D97-AF65-F5344CB8AC3E}">
        <p14:creationId xmlns:p14="http://schemas.microsoft.com/office/powerpoint/2010/main" val="362245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0EBD458-6A3D-0D7E-B403-51ADF07BA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5" y="0"/>
            <a:ext cx="8218025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CF9FF50-FE6B-54DB-F461-AA2ED3C2BD72}"/>
              </a:ext>
            </a:extLst>
          </p:cNvPr>
          <p:cNvSpPr txBox="1"/>
          <p:nvPr/>
        </p:nvSpPr>
        <p:spPr>
          <a:xfrm>
            <a:off x="182880" y="2286460"/>
            <a:ext cx="3322320" cy="3145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Figure 3s. Bar graphs showing the distribution of smoking-related burden by age group in the MENA region for females and males; panels show the (A) number of DALYs, (B) proportion of DALYs, (C) number of deaths, and (D) proportion of deaths per age group.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95155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3A6538-7505-AF18-0DB5-C22F8A939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362" y="0"/>
            <a:ext cx="8305638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8B3B97-2844-E6C1-D065-48FFC23647AB}"/>
              </a:ext>
            </a:extLst>
          </p:cNvPr>
          <p:cNvSpPr txBox="1"/>
          <p:nvPr/>
        </p:nvSpPr>
        <p:spPr>
          <a:xfrm>
            <a:off x="132080" y="2648497"/>
            <a:ext cx="3556000" cy="27464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Figure 4s. Bar graphs showing the distribution of second-hand smoking–related burden by age group in the MENA region for females and males; panels show the (A) number of DALYs, (B) proportion of DALYs, (C) number of deaths, and (D) proportion of deaths per age group.</a:t>
            </a:r>
          </a:p>
        </p:txBody>
      </p:sp>
    </p:spTree>
    <p:extLst>
      <p:ext uri="{BB962C8B-B14F-4D97-AF65-F5344CB8AC3E}">
        <p14:creationId xmlns:p14="http://schemas.microsoft.com/office/powerpoint/2010/main" val="3612316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235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Iyad Sultan</dc:creator>
  <cp:lastModifiedBy>Nona-Parsa-Parinaz</cp:lastModifiedBy>
  <cp:revision>3</cp:revision>
  <dcterms:created xsi:type="dcterms:W3CDTF">2023-11-14T20:17:38Z</dcterms:created>
  <dcterms:modified xsi:type="dcterms:W3CDTF">2024-02-11T17:38:48Z</dcterms:modified>
</cp:coreProperties>
</file>