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2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2908D-42C0-874E-85BF-6FA25E099B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404415-77BD-2751-006C-2343FD71B4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C002AD-4A8F-C0E5-79BC-77439DDCE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E52D6-D5F8-4886-ADD2-4363F134751E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EB2C36-71DB-E572-2682-758F82BD6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11E3D0-4863-A638-63A2-3A64E515A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15FB-FCF6-4186-AA9F-A7A28B8DE9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6535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2070F-D945-700F-699D-23881B020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112FCC-5A2C-6FCD-52AA-5DDB1A7C29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D771A-AC5F-B662-94A7-0A325CD66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E52D6-D5F8-4886-ADD2-4363F134751E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45DB81-7AD4-A2FE-5EA8-A3E85C08D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D2C15-95A3-3068-5A54-F9C0CBD70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15FB-FCF6-4186-AA9F-A7A28B8DE9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9694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2DD3F5-1EDB-04CD-47C6-C805881311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2B452D-B478-4405-B77F-9FDA1AD5D1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D605F-6CFA-25A5-6FD0-993030D1A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E52D6-D5F8-4886-ADD2-4363F134751E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3BB50-5D77-B013-6311-F47E9FF99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6D9057-1C21-BBC0-FC82-AB4E80864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15FB-FCF6-4186-AA9F-A7A28B8DE9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2808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F9491-5FCC-22C5-3D6F-2A23157E9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E0813-F636-F22C-E5A7-F76653211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38F97-5D39-C3A4-859B-11B7D803C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E52D6-D5F8-4886-ADD2-4363F134751E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32137F-B725-00CF-67CD-509A65EC5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57E56-C238-B10C-2955-9B938AE49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15FB-FCF6-4186-AA9F-A7A28B8DE9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9426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874A9-75B2-989C-4C45-2373ADCEA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0F0601-31E5-8781-5903-7612D04CC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E23F67-FA5A-2C2B-0BC7-541ED06D7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E52D6-D5F8-4886-ADD2-4363F134751E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ACB6E-F43E-AD88-0DAD-42CF089B9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8ECD24-6EF8-8864-6A08-5A4C6E8B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15FB-FCF6-4186-AA9F-A7A28B8DE9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612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E3A51-4E87-252A-10DB-18FA92BC1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B03F2-EAE1-A0A5-0504-2899E3ED2E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47D326-D3B8-1C68-2A97-CAB157175A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776661-93F6-BB4E-1854-21D3ACF4D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E52D6-D5F8-4886-ADD2-4363F134751E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745516-05CB-BA34-73DC-31268B56B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2C4D39-039B-C07B-83A9-F9C803405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15FB-FCF6-4186-AA9F-A7A28B8DE9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0072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3E8DE-E740-00F4-AA78-B336AA299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9104F3-65D9-13CD-A08A-4170FEA476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DFA599-10BF-5F71-4F8E-1AE8D9C8F4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5CDCBF-E6AD-A479-93C9-88DAE086B1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4F7BA3-79AD-C4FD-C55C-8761AE7D3E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49FA92-5818-86FD-F795-3C6AFBDC5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E52D6-D5F8-4886-ADD2-4363F134751E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38B5A0-DCC7-A89D-996A-9B0568C38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ECC2D9-5793-ED46-7B39-92A366B80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15FB-FCF6-4186-AA9F-A7A28B8DE9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6789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FA242-8664-CCCF-1214-4F826F49C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4C3412-C007-9F3A-0013-66F684440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E52D6-D5F8-4886-ADD2-4363F134751E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BD842D-8164-3072-9B72-36978CA96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5B6834-10B0-F789-0EA7-D915C0312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15FB-FCF6-4186-AA9F-A7A28B8DE9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5087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259EDB-6043-C24F-B3A9-C420CBEE9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E52D6-D5F8-4886-ADD2-4363F134751E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C7ACDE-EF29-D7A9-D1D0-0EB99DC10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786A91-2BC4-D503-AFAC-DED865408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15FB-FCF6-4186-AA9F-A7A28B8DE9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0318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F80F9-3E3C-7627-4FF0-488380331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4BD94-E472-F376-3B9D-692848218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8F87F1-60B3-5530-8987-E237E3571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3828F7-1292-E991-8697-3B71BA9D2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E52D6-D5F8-4886-ADD2-4363F134751E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96C46D-CC5B-AFA5-03F9-6B911D17D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D6377E-A80F-3D98-3B62-7B19447F2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15FB-FCF6-4186-AA9F-A7A28B8DE9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2291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443B4-15D6-1E56-FB22-5AA86B0C3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0B6DA9-0050-2FB2-AF36-57CD3ED94A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196BA7-DA4A-4181-64C7-2FA27BF0A2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958779-5F54-ED73-F661-A3D3735E5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E52D6-D5F8-4886-ADD2-4363F134751E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854391-1CBA-1C3F-7A71-AF8E3141B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3A343D-B5CF-370A-25BF-14A850518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15FB-FCF6-4186-AA9F-A7A28B8DE9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920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E352D0-EE14-0879-BBF4-0BCE99481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3B954A-37C7-4479-D72D-7869358D7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B4B8D-5B35-C5CA-8F32-E108DFA87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E52D6-D5F8-4886-ADD2-4363F134751E}" type="datetimeFigureOut">
              <a:rPr lang="en-IN" smtClean="0"/>
              <a:t>12-03-2025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21FFF-C871-4B61-FD02-883EE69102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179E23-8DCF-E35C-BB24-1BFE45813A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415FB-FCF6-4186-AA9F-A7A28B8DE9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8944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C2C00-F119-8770-D146-9296D3AC2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790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800" b="1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Supplementary Figure 6: Meta-regression of the relationship between the sample size and the effect of physical exercise on the HRQOL index</a:t>
            </a:r>
            <a:endParaRPr lang="en-IN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4BAC86B-DD68-9425-7768-B8D603CBED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2032" y="1541124"/>
            <a:ext cx="10701768" cy="4836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169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2901D-85D7-295D-6A9F-AF3FB5360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0920"/>
          </a:xfrm>
        </p:spPr>
        <p:txBody>
          <a:bodyPr/>
          <a:lstStyle/>
          <a:p>
            <a:pPr algn="ctr"/>
            <a:r>
              <a:rPr lang="en-US" sz="1800" b="1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Supplementary Figure 7: Meta-regression of the relationship between the mean age of participants and the effect of physical exercise on the HRQOL index</a:t>
            </a:r>
            <a:endParaRPr lang="en-IN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EE50F73-C895-3543-298C-4A8D5629F7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8460" y="1489752"/>
            <a:ext cx="10835339" cy="4879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30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199D5-2D84-5705-8274-85989D6CD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7630"/>
          </a:xfrm>
        </p:spPr>
        <p:txBody>
          <a:bodyPr>
            <a:normAutofit fontScale="90000"/>
          </a:bodyPr>
          <a:lstStyle/>
          <a:p>
            <a:r>
              <a:rPr lang="en-US" sz="1800" b="1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Supplementary Figure </a:t>
            </a:r>
            <a:r>
              <a:rPr lang="en-US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8: Funnel plot estimating the effect of exercise on breast cancer patients based on the random effects model.</a:t>
            </a:r>
            <a:endParaRPr lang="en-IN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C3C74D7-B46A-5E09-2BC1-94E5835D65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9160" y="1825625"/>
            <a:ext cx="967367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76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E558E-49EE-6F3B-8522-773BF680A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1800" b="1" kern="1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Supplementary Figure </a:t>
            </a:r>
            <a:r>
              <a:rPr lang="en-US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9: Sensitivity analysis diagram of the effect of exercise on breast cancer patients 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(</a:t>
            </a:r>
            <a:r>
              <a:rPr lang="en-US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using the leave-one-out method).</a:t>
            </a:r>
            <a:endParaRPr lang="en-IN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4F62266-F93E-3E97-E503-1E80FD19AF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4094" y="1825625"/>
            <a:ext cx="864381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588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90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Mangal</vt:lpstr>
      <vt:lpstr>Times New Roman</vt:lpstr>
      <vt:lpstr>Office Theme</vt:lpstr>
      <vt:lpstr>Supplementary Figure 6: Meta-regression of the relationship between the sample size and the effect of physical exercise on the HRQOL index</vt:lpstr>
      <vt:lpstr>Supplementary Figure 7: Meta-regression of the relationship between the mean age of participants and the effect of physical exercise on the HRQOL index</vt:lpstr>
      <vt:lpstr>Supplementary Figure 8: Funnel plot estimating the effect of exercise on breast cancer patients based on the random effects model.</vt:lpstr>
      <vt:lpstr>Supplementary Figure 9: Sensitivity analysis diagram of the effect of exercise on breast cancer patients (using the leave-one-out method).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effect of exercise on quality of Life among patients and survivors of Breast Cancer: A systematic review and meta-analysis</dc:title>
  <dc:creator>Bhupesh Gupta</dc:creator>
  <cp:lastModifiedBy>Nona-Parsa-Parinaz</cp:lastModifiedBy>
  <cp:revision>13</cp:revision>
  <dcterms:created xsi:type="dcterms:W3CDTF">2025-01-22T07:05:50Z</dcterms:created>
  <dcterms:modified xsi:type="dcterms:W3CDTF">2025-03-12T19:17:15Z</dcterms:modified>
</cp:coreProperties>
</file>