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252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F6448-D795-4FC8-AA19-EDE9D0E5C8E5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2BCCD-ED7F-414F-B8CB-18B39F49F7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524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Supplementary Figure 1: Cell viability profile of HeLa cell lines after exposure to Cur, 6-G, 10-G, 6-S, 10-S, or cisplatin at concentrations ranging from 3-100 </a:t>
            </a:r>
            <a:r>
              <a:rPr lang="en-GB" sz="1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μM</a:t>
            </a:r>
            <a:r>
              <a:rPr lang="en-GB" sz="1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for 24 hours.</a:t>
            </a:r>
            <a:r>
              <a:rPr lang="en-GB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2BCCD-ED7F-414F-B8CB-18B39F49F7C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1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33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010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932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030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96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78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868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59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40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275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37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A258D-275F-4C32-9FC9-0E9FC31477D4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2FF26-CADB-4692-B1E6-7A28CEF009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60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8D68A9-300E-98C7-83D4-ACF89F95B30E}"/>
              </a:ext>
            </a:extLst>
          </p:cNvPr>
          <p:cNvSpPr txBox="1"/>
          <p:nvPr/>
        </p:nvSpPr>
        <p:spPr>
          <a:xfrm>
            <a:off x="292608" y="7019104"/>
            <a:ext cx="9308592" cy="873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Supplementary Figure 1: Cell viability profile of HeLa cell lines after exposure to Cur, 6-G, 10-G, 6-S, 10-S, or cisplatin at concentrations ranging from 3-100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μM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for 24 hours.</a:t>
            </a:r>
            <a:r>
              <a:rPr lang="en-GB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D64933-B87A-FA7C-1F2E-5BE32155E0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206" y="883919"/>
            <a:ext cx="5213604" cy="5952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480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67</TotalTime>
  <Words>73</Words>
  <Application>Microsoft Office PowerPoint</Application>
  <PresentationFormat>A3 Paper (297x420 mm)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Unwaniah</dc:creator>
  <cp:lastModifiedBy>Unwaniah</cp:lastModifiedBy>
  <cp:revision>5</cp:revision>
  <dcterms:created xsi:type="dcterms:W3CDTF">2024-10-31T04:41:39Z</dcterms:created>
  <dcterms:modified xsi:type="dcterms:W3CDTF">2025-07-16T07:14:14Z</dcterms:modified>
</cp:coreProperties>
</file>