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0"/>
    <p:restoredTop sz="94726"/>
  </p:normalViewPr>
  <p:slideViewPr>
    <p:cSldViewPr snapToGrid="0">
      <p:cViewPr varScale="1">
        <p:scale>
          <a:sx n="76" d="100"/>
          <a:sy n="76" d="100"/>
        </p:scale>
        <p:origin x="3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86AB3-D7E4-BB4E-821F-D37B9E95781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787E0-243E-3C47-8A63-3CECF06B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0BC8-530C-422D-63F2-E6FCCB5F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07B8E-92B1-CFDB-3322-6F2BBB4D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E062-15DB-A4DE-5F56-FF77F389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87A9-7D7B-D495-9E33-1C51372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A1FB-B5E3-380E-1182-5C2C2475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DB7D-2D19-AE8D-EBAB-ACFB516E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351B9-3453-7E5D-79B8-C36DCEFF4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A850C-7D1D-240B-C318-EB90657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3DC5-577D-21A8-7820-570F90E0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AA74-0386-295C-E486-5C19AD89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C0EC3-6A65-E2DE-D25F-A0ED65011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575B1-C8AC-1372-600B-1165E0217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4A317-6933-F70C-010A-FB521C29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124D2-7935-6F40-EB96-8AB6025B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97CB-555D-56D3-F2BD-D8299E0E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1BDA-68E6-9ACD-2AE3-38EAD9AC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1EB8-D829-0735-4C46-0B3C6BFF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37B66-BED6-719F-B00A-F5685033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DCB40-6B5F-8DB5-637E-DA0325D5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60A0-2AE0-CC4F-5B26-98DB1D88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A482-2E16-02A5-AF0E-49D97AA8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045A0-F6C1-AB92-EA72-F6A18271C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C180-817F-B550-1827-49F96817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B2298-D61E-DD8E-6CBB-8B1E93F7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41F0-7976-FE08-5DE5-673E7A5D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4E82-A279-8BC5-178A-380676B2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ECF4-60FA-FA0E-114D-586A1D4F4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F17EA-CBC2-7FAF-BDF6-57F38521C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80496-6FA9-A861-31F1-48391A70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E181-7A68-0277-8D57-4E66DAE9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15037-89EB-EDD3-FFCA-0348A73E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3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61F0-4B1B-8F5D-362E-09994D98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797B5-9F0E-B000-6789-9B580421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D74E0-AA1E-43E8-340D-A81EBBB26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3035A-4CA5-F811-0A86-FD1C0B6E6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39077-A99A-BE60-492D-E3EF82111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FEF29-0020-A6F2-DBE7-92B2870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47816-589E-BA7D-8C80-4CEAC745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2B61D-0E16-B883-320E-974496C4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D6B0-D0DE-CA76-E13E-339D1314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928AF-346C-02C0-20FD-1A34FCFE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BF169-63F0-B48C-A70C-B7307960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D72A3-EC52-9770-A512-B43C3149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2CF4E-DEBA-2C68-1AC2-E7871874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C1551-E53A-3EF1-E694-84026064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B125C-9412-1963-B537-28F799A0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DE20-E5EF-9DD3-650A-FF2F78A7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3538-E0B2-698A-9770-93D8BAB9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0DE58-FD66-4651-31D3-1C81119A4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24A02-8021-F513-D418-E251D262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21ED6-FDAA-07CE-7E15-5A6749AD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7D515-3A77-38AA-049E-C2D67FB4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6A42-CB07-4DF5-EC45-ADABA172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060FE-39A6-15B4-21A7-E2338462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91B2-E7A6-093D-7176-F5D5109C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E2414-199C-D0C7-9315-79E7CEE3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A3B09-0CBB-F7BA-34B9-3B4BA6C1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F5FA0-5795-9456-DAB8-2D4F7B76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A5506-8C18-21FA-126B-A2123FD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5E06-CC01-BB7D-8369-776504AA9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1E8C-9B03-A12D-49DE-5FADBEBF0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D2580-6F9E-E743-A165-403139021A8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B591-A4C1-C0F3-F7CD-45A5C8657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D5D0-5F5F-46FE-2ED5-C482D3F38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413684-6983-CD42-93FC-FB59FC0E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47A1EC-CAC3-463C-FB09-FC891248BD57}"/>
              </a:ext>
            </a:extLst>
          </p:cNvPr>
          <p:cNvSpPr txBox="1"/>
          <p:nvPr/>
        </p:nvSpPr>
        <p:spPr>
          <a:xfrm>
            <a:off x="148281" y="101600"/>
            <a:ext cx="248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1a-d. Flipchart used to guide 8-minutes counselling on dietary care for control arm.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  <p:pic>
        <p:nvPicPr>
          <p:cNvPr id="6" name="Picture 5" descr="A close-up of a health eating guide&#10;&#10;Description automatically generated">
            <a:extLst>
              <a:ext uri="{FF2B5EF4-FFF2-40B4-BE49-F238E27FC236}">
                <a16:creationId xmlns:a16="http://schemas.microsoft.com/office/drawing/2014/main" id="{F6B79AE2-2FF4-0790-1910-65BC5DA7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02870"/>
            <a:ext cx="5219700" cy="6755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A20B6-A6B1-F22E-2911-A07779176CBB}"/>
              </a:ext>
            </a:extLst>
          </p:cNvPr>
          <p:cNvSpPr txBox="1"/>
          <p:nvPr/>
        </p:nvSpPr>
        <p:spPr>
          <a:xfrm>
            <a:off x="2909957" y="101600"/>
            <a:ext cx="6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1a)</a:t>
            </a:r>
            <a:endParaRPr lang="en-US" dirty="0"/>
          </a:p>
        </p:txBody>
      </p:sp>
      <p:pic>
        <p:nvPicPr>
          <p:cNvPr id="1030" name="Picture 5" descr="A close-up of a health eating guide&#10;&#10;Description automatically generated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 descr="A close-up of a nutrition chart&#10;&#10;Description automatically generated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" descr="A close-up of a food chart&#10;&#10;Description automatically generated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7" descr="A list of food and drinks&#10;&#10;Description automatically generated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nutrition chart&#10;&#10;Description automatically generated">
            <a:extLst>
              <a:ext uri="{FF2B5EF4-FFF2-40B4-BE49-F238E27FC236}">
                <a16:creationId xmlns:a16="http://schemas.microsoft.com/office/drawing/2014/main" id="{41325839-8F3C-642A-DEC8-39AF4F39D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51435"/>
            <a:ext cx="5219700" cy="6755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4F706B-EFB0-0FD2-3B73-AA4DE97C9BBC}"/>
              </a:ext>
            </a:extLst>
          </p:cNvPr>
          <p:cNvSpPr txBox="1"/>
          <p:nvPr/>
        </p:nvSpPr>
        <p:spPr>
          <a:xfrm>
            <a:off x="148281" y="101600"/>
            <a:ext cx="248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1a-d. Flipchart used to guide 8-minutes counselling on dietary care for control arm.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C25FD-EFC7-AC6A-EBEF-F5B50BC5729C}"/>
              </a:ext>
            </a:extLst>
          </p:cNvPr>
          <p:cNvSpPr txBox="1"/>
          <p:nvPr/>
        </p:nvSpPr>
        <p:spPr>
          <a:xfrm>
            <a:off x="2909957" y="101600"/>
            <a:ext cx="6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food chart&#10;&#10;Description automatically generated">
            <a:extLst>
              <a:ext uri="{FF2B5EF4-FFF2-40B4-BE49-F238E27FC236}">
                <a16:creationId xmlns:a16="http://schemas.microsoft.com/office/drawing/2014/main" id="{60E7FA4E-B4F1-A5F8-AE32-12C828530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51435"/>
            <a:ext cx="5219700" cy="6755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600A8-C8BF-C936-E423-2FBDBEB0B2F2}"/>
              </a:ext>
            </a:extLst>
          </p:cNvPr>
          <p:cNvSpPr txBox="1"/>
          <p:nvPr/>
        </p:nvSpPr>
        <p:spPr>
          <a:xfrm>
            <a:off x="148281" y="101600"/>
            <a:ext cx="248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1a-d. Flipchart used to guide 8-minutes counselling on dietary care for control arm.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D21FF-37E5-BDB5-AAEF-EE420BEF0A3D}"/>
              </a:ext>
            </a:extLst>
          </p:cNvPr>
          <p:cNvSpPr txBox="1"/>
          <p:nvPr/>
        </p:nvSpPr>
        <p:spPr>
          <a:xfrm>
            <a:off x="2909957" y="101600"/>
            <a:ext cx="6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1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ist of food and drinks&#10;&#10;Description automatically generated">
            <a:extLst>
              <a:ext uri="{FF2B5EF4-FFF2-40B4-BE49-F238E27FC236}">
                <a16:creationId xmlns:a16="http://schemas.microsoft.com/office/drawing/2014/main" id="{27E8A463-F0BC-88F4-2ACD-48160135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51435"/>
            <a:ext cx="5219700" cy="6755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8EA38-AEE2-6698-F90F-7AE8A4F4F7BB}"/>
              </a:ext>
            </a:extLst>
          </p:cNvPr>
          <p:cNvSpPr txBox="1"/>
          <p:nvPr/>
        </p:nvSpPr>
        <p:spPr>
          <a:xfrm>
            <a:off x="148281" y="101600"/>
            <a:ext cx="248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1a-d. Flipchart used to guide 8-minutes counselling on dietary care for control arm.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15786-3155-90F1-0604-254A0DF1BCB1}"/>
              </a:ext>
            </a:extLst>
          </p:cNvPr>
          <p:cNvSpPr txBox="1"/>
          <p:nvPr/>
        </p:nvSpPr>
        <p:spPr>
          <a:xfrm>
            <a:off x="2909957" y="101600"/>
            <a:ext cx="6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6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ochure with text and images&#10;&#10;Description automatically generated">
            <a:extLst>
              <a:ext uri="{FF2B5EF4-FFF2-40B4-BE49-F238E27FC236}">
                <a16:creationId xmlns:a16="http://schemas.microsoft.com/office/drawing/2014/main" id="{D95AD4A5-401B-873D-CFD9-188111E56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04" y="1127578"/>
            <a:ext cx="7791389" cy="55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0973A-0945-9681-5380-614F95C7549D}"/>
              </a:ext>
            </a:extLst>
          </p:cNvPr>
          <p:cNvSpPr txBox="1"/>
          <p:nvPr/>
        </p:nvSpPr>
        <p:spPr>
          <a:xfrm>
            <a:off x="2221232" y="222422"/>
            <a:ext cx="774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2a-b. Culturally-responsive pamphlet developed and used to guide 8-minutes counselling on breast cancer and mammogram. Pamphlet is available as a Z-fold bilingual pamphlet with both English and Malay language.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2F732-BF23-6C34-6430-B9CE0C3013B0}"/>
              </a:ext>
            </a:extLst>
          </p:cNvPr>
          <p:cNvSpPr txBox="1"/>
          <p:nvPr/>
        </p:nvSpPr>
        <p:spPr>
          <a:xfrm>
            <a:off x="1504540" y="1165743"/>
            <a:ext cx="71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2a)</a:t>
            </a:r>
          </a:p>
        </p:txBody>
      </p:sp>
    </p:spTree>
    <p:extLst>
      <p:ext uri="{BB962C8B-B14F-4D97-AF65-F5344CB8AC3E}">
        <p14:creationId xmlns:p14="http://schemas.microsoft.com/office/powerpoint/2010/main" val="245735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ochure with text and images&#10;&#10;Description automatically generated">
            <a:extLst>
              <a:ext uri="{FF2B5EF4-FFF2-40B4-BE49-F238E27FC236}">
                <a16:creationId xmlns:a16="http://schemas.microsoft.com/office/drawing/2014/main" id="{54B8D88C-69B0-0650-59BA-4839D2193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04" y="1127578"/>
            <a:ext cx="7791389" cy="55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E308D-9B9B-21F6-5E47-D5D7D5CA1874}"/>
              </a:ext>
            </a:extLst>
          </p:cNvPr>
          <p:cNvSpPr txBox="1"/>
          <p:nvPr/>
        </p:nvSpPr>
        <p:spPr>
          <a:xfrm>
            <a:off x="2221232" y="222422"/>
            <a:ext cx="774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2a-b. Culturally-responsive pamphlet developed and used to guide 8-minutes counselling on breast cancer and mammogram. Pamphlet is available as a Z-fold bilingual pamphlet with both English and Malay language.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5E621-5061-C876-7D15-13A77BEAF880}"/>
              </a:ext>
            </a:extLst>
          </p:cNvPr>
          <p:cNvSpPr txBox="1"/>
          <p:nvPr/>
        </p:nvSpPr>
        <p:spPr>
          <a:xfrm>
            <a:off x="1504540" y="1165743"/>
            <a:ext cx="71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2b)</a:t>
            </a:r>
          </a:p>
        </p:txBody>
      </p:sp>
    </p:spTree>
    <p:extLst>
      <p:ext uri="{BB962C8B-B14F-4D97-AF65-F5344CB8AC3E}">
        <p14:creationId xmlns:p14="http://schemas.microsoft.com/office/powerpoint/2010/main" val="348014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Su-Ann Goh</dc:creator>
  <cp:lastModifiedBy>Nona-Parsa-Parinaz</cp:lastModifiedBy>
  <cp:revision>4</cp:revision>
  <dcterms:created xsi:type="dcterms:W3CDTF">2024-06-05T02:34:11Z</dcterms:created>
  <dcterms:modified xsi:type="dcterms:W3CDTF">2025-08-13T09:33:55Z</dcterms:modified>
</cp:coreProperties>
</file>