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1" r:id="rId2"/>
  </p:sldIdLst>
  <p:sldSz cx="6858000" cy="9906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055F16B-527B-4B1C-B563-53306E54FE06}" v="3" dt="2025-08-14T14:15:36.61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0" autoAdjust="0"/>
    <p:restoredTop sz="94660"/>
  </p:normalViewPr>
  <p:slideViewPr>
    <p:cSldViewPr snapToGrid="0">
      <p:cViewPr>
        <p:scale>
          <a:sx n="46" d="100"/>
          <a:sy n="46" d="100"/>
        </p:scale>
        <p:origin x="2698" y="23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microsoft.com/office/2015/10/relationships/revisionInfo" Target="revisionInfo.xml"/><Relationship Id="rId3" Type="http://schemas.openxmlformats.org/officeDocument/2006/relationships/presProps" Target="presProps.xml"/><Relationship Id="rId7" Type="http://schemas.microsoft.com/office/2016/11/relationships/changesInfo" Target="changesInfos/changesInfo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hmad.yudi.utomo" userId="4a40a5a6-7424-4cea-9447-d1823c424d00" providerId="ADAL" clId="{D055F16B-527B-4B1C-B563-53306E54FE06}"/>
    <pc:docChg chg="custSel delSld modSld">
      <pc:chgData name="rohmad.yudi.utomo" userId="4a40a5a6-7424-4cea-9447-d1823c424d00" providerId="ADAL" clId="{D055F16B-527B-4B1C-B563-53306E54FE06}" dt="2025-08-14T14:15:52.701" v="3" actId="1076"/>
      <pc:docMkLst>
        <pc:docMk/>
      </pc:docMkLst>
      <pc:sldChg chg="del">
        <pc:chgData name="rohmad.yudi.utomo" userId="4a40a5a6-7424-4cea-9447-d1823c424d00" providerId="ADAL" clId="{D055F16B-527B-4B1C-B563-53306E54FE06}" dt="2025-08-14T13:54:51.121" v="0" actId="47"/>
        <pc:sldMkLst>
          <pc:docMk/>
          <pc:sldMk cId="3312476252" sldId="270"/>
        </pc:sldMkLst>
      </pc:sldChg>
      <pc:sldChg chg="delSp modSp mod">
        <pc:chgData name="rohmad.yudi.utomo" userId="4a40a5a6-7424-4cea-9447-d1823c424d00" providerId="ADAL" clId="{D055F16B-527B-4B1C-B563-53306E54FE06}" dt="2025-08-14T14:15:52.701" v="3" actId="1076"/>
        <pc:sldMkLst>
          <pc:docMk/>
          <pc:sldMk cId="2719028290" sldId="271"/>
        </pc:sldMkLst>
        <pc:picChg chg="mod">
          <ac:chgData name="rohmad.yudi.utomo" userId="4a40a5a6-7424-4cea-9447-d1823c424d00" providerId="ADAL" clId="{D055F16B-527B-4B1C-B563-53306E54FE06}" dt="2025-08-14T14:15:52.701" v="3" actId="1076"/>
          <ac:picMkLst>
            <pc:docMk/>
            <pc:sldMk cId="2719028290" sldId="271"/>
            <ac:picMk id="2" creationId="{5A29A9CD-86C4-7FE7-B7BF-A63C14402D8D}"/>
          </ac:picMkLst>
        </pc:picChg>
        <pc:picChg chg="del">
          <ac:chgData name="rohmad.yudi.utomo" userId="4a40a5a6-7424-4cea-9447-d1823c424d00" providerId="ADAL" clId="{D055F16B-527B-4B1C-B563-53306E54FE06}" dt="2025-08-14T14:03:56.288" v="2" actId="478"/>
          <ac:picMkLst>
            <pc:docMk/>
            <pc:sldMk cId="2719028290" sldId="271"/>
            <ac:picMk id="5" creationId="{4B4A14B5-C30E-0DC2-A6EA-31B7DA79D91A}"/>
          </ac:picMkLst>
        </pc:picChg>
      </pc:sldChg>
      <pc:sldChg chg="del">
        <pc:chgData name="rohmad.yudi.utomo" userId="4a40a5a6-7424-4cea-9447-d1823c424d00" providerId="ADAL" clId="{D055F16B-527B-4B1C-B563-53306E54FE06}" dt="2025-08-14T13:55:01.800" v="1" actId="47"/>
        <pc:sldMkLst>
          <pc:docMk/>
          <pc:sldMk cId="2439830990" sldId="272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DEFEF-45F2-429E-9594-53489A032C57}" type="datetimeFigureOut">
              <a:rPr lang="en-US" smtClean="0"/>
              <a:t>8/14/2025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CC86D-7CF7-4883-8923-2068734B95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5849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DEFEF-45F2-429E-9594-53489A032C57}" type="datetimeFigureOut">
              <a:rPr lang="en-US" smtClean="0"/>
              <a:t>8/14/2025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CC86D-7CF7-4883-8923-2068734B95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5201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DEFEF-45F2-429E-9594-53489A032C57}" type="datetimeFigureOut">
              <a:rPr lang="en-US" smtClean="0"/>
              <a:t>8/14/2025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CC86D-7CF7-4883-8923-2068734B95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906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DEFEF-45F2-429E-9594-53489A032C57}" type="datetimeFigureOut">
              <a:rPr lang="en-US" smtClean="0"/>
              <a:t>8/14/2025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CC86D-7CF7-4883-8923-2068734B95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6382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DEFEF-45F2-429E-9594-53489A032C57}" type="datetimeFigureOut">
              <a:rPr lang="en-US" smtClean="0"/>
              <a:t>8/14/2025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CC86D-7CF7-4883-8923-2068734B95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2251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DEFEF-45F2-429E-9594-53489A032C57}" type="datetimeFigureOut">
              <a:rPr lang="en-US" smtClean="0"/>
              <a:t>8/14/2025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CC86D-7CF7-4883-8923-2068734B95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9314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DEFEF-45F2-429E-9594-53489A032C57}" type="datetimeFigureOut">
              <a:rPr lang="en-US" smtClean="0"/>
              <a:t>8/14/2025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CC86D-7CF7-4883-8923-2068734B95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9753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DEFEF-45F2-429E-9594-53489A032C57}" type="datetimeFigureOut">
              <a:rPr lang="en-US" smtClean="0"/>
              <a:t>8/14/2025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CC86D-7CF7-4883-8923-2068734B95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380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DEFEF-45F2-429E-9594-53489A032C57}" type="datetimeFigureOut">
              <a:rPr lang="en-US" smtClean="0"/>
              <a:t>8/14/2025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CC86D-7CF7-4883-8923-2068734B95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0680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DEFEF-45F2-429E-9594-53489A032C57}" type="datetimeFigureOut">
              <a:rPr lang="en-US" smtClean="0"/>
              <a:t>8/14/2025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CC86D-7CF7-4883-8923-2068734B95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3113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DEFEF-45F2-429E-9594-53489A032C57}" type="datetimeFigureOut">
              <a:rPr lang="en-US" smtClean="0"/>
              <a:t>8/14/2025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CC86D-7CF7-4883-8923-2068734B95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4585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72DEFEF-45F2-429E-9594-53489A032C57}" type="datetimeFigureOut">
              <a:rPr lang="en-US" smtClean="0"/>
              <a:t>8/14/2025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73CC86D-7CF7-4883-8923-2068734B95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370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4395A1C-E386-9BD8-75B7-7AEF4AEB4FAB}"/>
              </a:ext>
            </a:extLst>
          </p:cNvPr>
          <p:cNvSpPr txBox="1"/>
          <p:nvPr/>
        </p:nvSpPr>
        <p:spPr>
          <a:xfrm>
            <a:off x="86710" y="8602426"/>
            <a:ext cx="668457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  <a:buNone/>
            </a:pPr>
            <a:r>
              <a:rPr lang="id-ID" sz="1400" b="1" dirty="0">
                <a:effectLst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Supplementary Fig. (8)</a:t>
            </a:r>
            <a:r>
              <a:rPr lang="id-ID" sz="1400" dirty="0">
                <a:effectLst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. Visualization of  the binding interaction of curcumin derivatives againts HER2 T798I</a:t>
            </a:r>
            <a:r>
              <a:rPr lang="en-US" sz="1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d-ID" sz="1400" kern="100" dirty="0">
                <a:effectLst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 Images are useful but would benefit from structural annotations (e.g., ligand conformation changes). </a:t>
            </a:r>
            <a:endParaRPr lang="en-US" sz="1400" kern="100" dirty="0">
              <a:effectLst/>
              <a:latin typeface="Times New Roman" panose="02020603050405020304" pitchFamily="18" charset="0"/>
              <a:ea typeface="游ゴシック" panose="020B0400000000000000" pitchFamily="50" charset="-128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A29A9CD-86C4-7FE7-B7BF-A63C14402D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58000" cy="8402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0282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199</TotalTime>
  <Words>35</Words>
  <Application>Microsoft Office PowerPoint</Application>
  <PresentationFormat>A4 Paper (210x297 mm)</PresentationFormat>
  <Paragraphs>1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Aptos</vt:lpstr>
      <vt:lpstr>Aptos Display</vt:lpstr>
      <vt:lpstr>Arial</vt:lpstr>
      <vt:lpstr>Times New Roman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rohmad.yudi.utomo</dc:creator>
  <cp:lastModifiedBy>rohmad.yudi.utomo</cp:lastModifiedBy>
  <cp:revision>3</cp:revision>
  <dcterms:created xsi:type="dcterms:W3CDTF">2025-08-14T07:40:56Z</dcterms:created>
  <dcterms:modified xsi:type="dcterms:W3CDTF">2025-08-14T14:15:56Z</dcterms:modified>
</cp:coreProperties>
</file>