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1706-9E62-E498-8CA9-C2B11BD5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1C241-83F8-81FF-27A2-8050EDDFF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E13E-5564-9AE7-D8EC-488CBE70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EE03-8FE9-9DE5-C40F-968987E7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22E63-BC17-9DA0-9941-0FD5364B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4BFD-C5A8-67CC-60D3-67DAE40B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35C83-EB0A-5494-87B4-35B1A91F1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6FBB-5CE9-FDB2-52CB-0A3BFEF4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C5D8-724C-09DC-2A01-A2C9369F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FE78-EFE3-705F-36E5-D779BEB4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62B4E-339E-446F-4836-066672472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ACFDF-09EA-1F7A-F478-DBF91269F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0BAB-EADA-A32F-65CA-CEE5A207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9866-86E1-ED26-7243-59E0C330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219D-9A8C-1E66-4CFC-32B1FCA4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5439-60F1-D936-8B45-3CEC48AD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4AD9-0254-3DC5-169C-E8DECA14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241B0-E247-4F8F-3A57-75634F05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CA0F8-DB82-B486-883F-07DDD993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09D5-DC4D-15BB-AECE-247FA160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ACF3-BEC5-2B7D-9E87-2BD07963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BC217-0D66-0238-7132-6169F060C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8500-B14F-BA52-8E27-DFB1B57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81F9-8339-24FD-1F90-3C66E3FE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5999-E0E0-5A58-CFF9-36B0C926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9348-7286-4797-F436-8EF6DEBD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A7C75-460B-3814-ED15-42014D7D4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0C23B-4649-D256-832F-B103F0951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CEA-05B8-FD7D-C005-60FD73C9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C3453-8D1C-0E77-294D-97773A99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0F455-997B-0160-C7E4-59D19C69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5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82BF-97B8-1657-404C-CC91416A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15E8C-77F2-8311-1576-8E07B458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92483-B085-6685-3323-F54174E23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64FD6-A17D-DCEF-2FB9-27F43EA72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8A09B-EFCF-1C48-737C-69B9A92C0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9274C-44BB-3331-4B7A-67A1B470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53DE2-787B-DC91-81E2-65A9E6E2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EC205-C5D6-13B3-EC95-92C19A5B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2363-808E-98AE-2978-E43DD65D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8BB54-128F-53A3-5AB1-10AE1411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C92BD-C2F0-5AE4-7F5F-F7606599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A441F-5077-A9F2-3CAF-7073583C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EECD-125A-7D9D-6C8F-79380A2C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B3F7-8B07-F9D1-3DF9-08721177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4ABE2-DDEE-1B3D-F355-3F3DE8D4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6C9F-47E1-BBAA-E811-31AF5FCF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5B1E-1349-5394-048C-2958B01A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572FA-3C49-7DEB-ABDF-CBA8A9C5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1D129-CC63-9EB6-8E0D-367C2121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A6D4C-6085-D804-2B21-AB3DB578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8F0E-0D96-391A-F57F-1B03ABBB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1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797F-FF8A-38B2-BBF6-4DFB6B9C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44011-6895-BBEC-9361-755345B86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061F7-166A-A3CB-377D-3503C6CFC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CB3E-6B80-4354-787A-6BDD61F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ABC68-C05C-B360-54B9-FC158A60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A93A1-FBD7-1DF5-356A-4D7FB053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5668F-ECF3-6C07-45B7-F007F6E2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0D10F-96AB-AC2D-B242-D41111445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DAFB-55F9-357A-03CC-A2FBCADFB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C77E-8296-4CFD-A27C-2CF17341C64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712E-4631-B5B5-EB5B-913B333B9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885D-D733-9B0E-A7D8-5832B22F9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D751-43C5-491A-9ED6-5CB2CCAAA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8CCEC3E-6F08-8D44-4FF6-E62B85973685}"/>
              </a:ext>
            </a:extLst>
          </p:cNvPr>
          <p:cNvSpPr txBox="1">
            <a:spLocks/>
          </p:cNvSpPr>
          <p:nvPr/>
        </p:nvSpPr>
        <p:spPr>
          <a:xfrm>
            <a:off x="252984" y="127318"/>
            <a:ext cx="4350914" cy="503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Supplementary Figure 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BF8CA-F3E6-4CF7-6C3F-B4E57E6DD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0" y="1021257"/>
            <a:ext cx="8560864" cy="4815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3324" y="5756166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algn="just">
              <a:lnSpc>
                <a:spcPct val="115000"/>
              </a:lnSpc>
              <a:spcAft>
                <a:spcPts val="600"/>
              </a:spcAft>
            </a:pPr>
            <a:r>
              <a:rPr lang="en-US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1: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Volcano plot showing up- and down-regulated genes in the HPV16-positive </a:t>
            </a:r>
            <a:r>
              <a:rPr lang="en-US" sz="1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SiHa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cervical cancer cell line in comparison to the HPV negative C33A cervical cancer cell line.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8CCEC3E-6F08-8D44-4FF6-E62B85973685}"/>
              </a:ext>
            </a:extLst>
          </p:cNvPr>
          <p:cNvSpPr txBox="1">
            <a:spLocks/>
          </p:cNvSpPr>
          <p:nvPr/>
        </p:nvSpPr>
        <p:spPr>
          <a:xfrm>
            <a:off x="252984" y="127318"/>
            <a:ext cx="4350914" cy="503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Supplementary Figure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43445-A717-92F9-8989-10DA9FBC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28" y="701476"/>
            <a:ext cx="9105252" cy="5121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3934" y="5823180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algn="just">
              <a:lnSpc>
                <a:spcPct val="115000"/>
              </a:lnSpc>
              <a:spcAft>
                <a:spcPts val="600"/>
              </a:spcAft>
            </a:pPr>
            <a:r>
              <a:rPr lang="en-US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2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050" kern="100" dirty="0">
                <a:latin typeface="Times New Roman" panose="02020603050405020304" pitchFamily="18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Volcano plot showing up- and down-regulated genes in the HPV16-positive </a:t>
            </a:r>
            <a:r>
              <a:rPr lang="en-US" sz="1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CaSki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cervical cancer cell line in comparison to HPV-negative C33A cervical cancer cell line.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1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8CCEC3E-6F08-8D44-4FF6-E62B85973685}"/>
              </a:ext>
            </a:extLst>
          </p:cNvPr>
          <p:cNvSpPr txBox="1">
            <a:spLocks/>
          </p:cNvSpPr>
          <p:nvPr/>
        </p:nvSpPr>
        <p:spPr>
          <a:xfrm>
            <a:off x="252984" y="127318"/>
            <a:ext cx="4350914" cy="503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Supplementary Figure 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E26EB-3EB7-D4D6-1149-AA9C2286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4" y="1027636"/>
            <a:ext cx="8538181" cy="4802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31" y="5474799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algn="just">
              <a:lnSpc>
                <a:spcPct val="115000"/>
              </a:lnSpc>
              <a:spcAft>
                <a:spcPts val="600"/>
              </a:spcAft>
            </a:pPr>
            <a:r>
              <a:rPr lang="en-US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Supplementary Figure 3</a:t>
            </a:r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NQO1 levels in HPV16 positive cervical cancer cell lines when compared to HPV negative cervical cancer cell lines (Figure 3a) and retrieved from GSE9750 (Figure 3b and 3c)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105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DengXian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arkom chaiwongkot</dc:creator>
  <cp:lastModifiedBy>Nona-Parsa-Parinaz</cp:lastModifiedBy>
  <cp:revision>3</cp:revision>
  <dcterms:created xsi:type="dcterms:W3CDTF">2024-10-04T09:21:38Z</dcterms:created>
  <dcterms:modified xsi:type="dcterms:W3CDTF">2024-12-19T17:00:54Z</dcterms:modified>
</cp:coreProperties>
</file>