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6" r:id="rId3"/>
    <p:sldId id="26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2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01706-9E62-E498-8CA9-C2B11BD52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D1C241-83F8-81FF-27A2-8050EDDFF1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9E13E-5564-9AE7-D8EC-488CBE70A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DEE03-8FE9-9DE5-C40F-968987E75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22E63-BC17-9DA0-9941-0FD5364B1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62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84BFD-C5A8-67CC-60D3-67DAE40B5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935C83-EB0A-5494-87B4-35B1A91F1A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76FBB-5CE9-FDB2-52CB-0A3BFEF4C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7C5D8-724C-09DC-2A01-A2C9369F5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DFE78-EFE3-705F-36E5-D779BEB40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88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E62B4E-339E-446F-4836-0666724726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5ACFDF-09EA-1F7A-F478-DBF91269F3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80BAB-EADA-A32F-65CA-CEE5A2071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39866-86E1-ED26-7243-59E0C330E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4219D-9A8C-1E66-4CFC-32B1FCA49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7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B5439-60F1-D936-8B45-3CEC48AD0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64AD9-0254-3DC5-169C-E8DECA140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241B0-E247-4F8F-3A57-75634F051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CA0F8-DB82-B486-883F-07DDD993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109D5-DC4D-15BB-AECE-247FA160A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5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DACF3-BEC5-2B7D-9E87-2BD07963E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BC217-0D66-0238-7132-6169F060C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138500-B14F-BA52-8E27-DFB1B57D6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581F9-8339-24FD-1F90-3C66E3FE8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C5999-E0E0-5A58-CFF9-36B0C9266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25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29348-7286-4797-F436-8EF6DEBD4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A7C75-460B-3814-ED15-42014D7D42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60C23B-4649-D256-832F-B103F09511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D5CEA-05B8-FD7D-C005-60FD73C95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CC3453-8D1C-0E77-294D-97773A992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60F455-997B-0160-C7E4-59D19C696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5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282BF-97B8-1657-404C-CC91416AE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15E8C-77F2-8311-1576-8E07B4587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C92483-B085-6685-3323-F54174E23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664FD6-A17D-DCEF-2FB9-27F43EA72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68A09B-EFCF-1C48-737C-69B9A92C0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09274C-44BB-3331-4B7A-67A1B470F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953DE2-787B-DC91-81E2-65A9E6E2A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BEC205-C5D6-13B3-EC95-92C19A5B3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127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F2363-808E-98AE-2978-E43DD65DB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F8BB54-128F-53A3-5AB1-10AE14114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3C92BD-C2F0-5AE4-7F5F-F7606599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4A441F-5077-A9F2-3CAF-7073583C8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2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FAEECD-125A-7D9D-6C8F-79380A2C8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43B3F7-8B07-F9D1-3DF9-087211772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4ABE2-DDEE-1B3D-F355-3F3DE8D44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21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76C9F-47E1-BBAA-E811-31AF5FCF9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D5B1E-1349-5394-048C-2958B01AD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572FA-3C49-7DEB-ABDF-CBA8A9C52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E1D129-CC63-9EB6-8E0D-367C21217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BA6D4C-6085-D804-2B21-AB3DB578C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FA8F0E-0D96-391A-F57F-1B03ABBB9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1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8797F-FF8A-38B2-BBF6-4DFB6B9C7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244011-6895-BBEC-9361-755345B86A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061F7-166A-A3CB-377D-3503C6CFC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CCB3E-6B80-4354-787A-6BDD61F06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0ABC68-C05C-B360-54B9-FC158A60C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A93A1-FBD7-1DF5-356A-4D7FB053A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6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45668F-ECF3-6C07-45B7-F007F6E2E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10D10F-96AB-AC2D-B242-D41111445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9DAFB-55F9-357A-03CC-A2FBCADFB6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FC77E-8296-4CFD-A27C-2CF17341C640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B712E-4631-B5B5-EB5B-913B333B9C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1F885D-D733-9B0E-A7D8-5832B22F9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7D751-43C5-491A-9ED6-5CB2CCAAA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1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8CCEC3E-6F08-8D44-4FF6-E62B85973685}"/>
              </a:ext>
            </a:extLst>
          </p:cNvPr>
          <p:cNvSpPr txBox="1">
            <a:spLocks/>
          </p:cNvSpPr>
          <p:nvPr/>
        </p:nvSpPr>
        <p:spPr>
          <a:xfrm>
            <a:off x="252984" y="127318"/>
            <a:ext cx="4350914" cy="5036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Supplementary Figure 1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6BF8CA-F3E6-4CF7-6C3F-B4E57E6DD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690" y="1021257"/>
            <a:ext cx="8560864" cy="48154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43324" y="5756166"/>
            <a:ext cx="6096000" cy="9417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" algn="just">
              <a:lnSpc>
                <a:spcPct val="115000"/>
              </a:lnSpc>
              <a:spcAft>
                <a:spcPts val="600"/>
              </a:spcAft>
            </a:pPr>
            <a:r>
              <a:rPr lang="en-US" sz="1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Supplementary Figure 1:</a:t>
            </a:r>
            <a:r>
              <a:rPr lang="en-US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Volcano plot showing up- and down-regulated genes in the HPV16-positive </a:t>
            </a:r>
            <a:r>
              <a:rPr lang="en-US" sz="1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SiHa</a:t>
            </a:r>
            <a:r>
              <a:rPr lang="en-US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cervical cancer cell line in comparison to the HPV negative C33A cervical cancer cell line.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03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8CCEC3E-6F08-8D44-4FF6-E62B85973685}"/>
              </a:ext>
            </a:extLst>
          </p:cNvPr>
          <p:cNvSpPr txBox="1">
            <a:spLocks/>
          </p:cNvSpPr>
          <p:nvPr/>
        </p:nvSpPr>
        <p:spPr>
          <a:xfrm>
            <a:off x="252984" y="127318"/>
            <a:ext cx="4350914" cy="5036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Supplementary Figure 2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743445-A717-92F9-8989-10DA9FBC5E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428" y="701476"/>
            <a:ext cx="9105252" cy="512170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83934" y="5823180"/>
            <a:ext cx="6096000" cy="9417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" algn="just">
              <a:lnSpc>
                <a:spcPct val="115000"/>
              </a:lnSpc>
              <a:spcAft>
                <a:spcPts val="600"/>
              </a:spcAft>
            </a:pPr>
            <a:r>
              <a:rPr lang="en-US" sz="1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Supplementary Figure 2</a:t>
            </a:r>
            <a:r>
              <a:rPr lang="en-US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sz="1050" kern="100" dirty="0">
                <a:latin typeface="Times New Roman" panose="02020603050405020304" pitchFamily="18" charset="0"/>
                <a:ea typeface="DengXian"/>
                <a:cs typeface="Arial" panose="020B0604020202020204" pitchFamily="34" charset="0"/>
              </a:rPr>
              <a:t> </a:t>
            </a:r>
            <a:r>
              <a:rPr lang="en-US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Volcano plot showing up- and down-regulated genes in the HPV16-positive </a:t>
            </a:r>
            <a:r>
              <a:rPr lang="en-US" sz="1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CaSki</a:t>
            </a:r>
            <a:r>
              <a:rPr lang="en-US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cervical cancer cell line in comparison to HPV-negative C33A cervical cancer cell line.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18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8CCEC3E-6F08-8D44-4FF6-E62B85973685}"/>
              </a:ext>
            </a:extLst>
          </p:cNvPr>
          <p:cNvSpPr txBox="1">
            <a:spLocks/>
          </p:cNvSpPr>
          <p:nvPr/>
        </p:nvSpPr>
        <p:spPr>
          <a:xfrm>
            <a:off x="252984" y="127318"/>
            <a:ext cx="4350914" cy="5036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Supplementary Figure 3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7E26EB-3EB7-D4D6-1149-AA9C22863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64" y="1027636"/>
            <a:ext cx="8538181" cy="48027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8631" y="5474799"/>
            <a:ext cx="6096000" cy="9417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" algn="just">
              <a:lnSpc>
                <a:spcPct val="115000"/>
              </a:lnSpc>
              <a:spcAft>
                <a:spcPts val="600"/>
              </a:spcAft>
            </a:pPr>
            <a:r>
              <a:rPr lang="en-US" sz="1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Supplementary Figure 3</a:t>
            </a:r>
            <a:r>
              <a:rPr lang="en-US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NQO1 levels in HPV16 positive cervical cancer cell lines when compared to HPV negative cervical cancer cell lines (Figure 3a) and retrieved from GSE9750 (Figure 3b and 3c)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695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105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DengXian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arkom chaiwongkot</dc:creator>
  <cp:lastModifiedBy>Nona-Parsa-Parinaz</cp:lastModifiedBy>
  <cp:revision>3</cp:revision>
  <dcterms:created xsi:type="dcterms:W3CDTF">2024-10-04T09:21:38Z</dcterms:created>
  <dcterms:modified xsi:type="dcterms:W3CDTF">2024-12-19T17:00:54Z</dcterms:modified>
</cp:coreProperties>
</file>