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3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7" r:id="rId3"/>
    <p:sldId id="258" r:id="rId4"/>
    <p:sldId id="259" r:id="rId5"/>
    <p:sldId id="260" r:id="rId6"/>
    <p:sldId id="261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Research_Course%20work\FFF%20Beam%20Analysis\Project_15-06-2023\Analysis\729_Inflection%20Poi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Research_Course%20work\FFF%20Beam%20Analysis\Project_15-06-2023\Analysis\729_Inflection%20Poin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Research_Course%20work\FFF%20Beam%20Analysis\Project_15-06-2023\Analysis\1500_Inflection%20Poin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Research_Course%20work\FFF%20Beam%20Analysis\Project_15-06-2023\Analysis\729_Inflection%20Point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Research_Course%20work\FFF%20Beam%20Analysis\Project_15-06-2023\Analysis\1500_Inflection%20Poi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Research_Course%20work\FFF%20Beam%20Analysis\Project_15-06-2023\Analysis\729_Inflection%20Point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Research_Course%20work\FFF%20Beam%20Analysis\Project_15-06-2023\Analysis\Measured%20IPD%20vs%20Calculated%20IPD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Research_Course%20work\FFF%20Beam%20Analysis\Project_15-06-2023\Analysis\729_Inflection%20Poin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y%20Research_Course%20work\FFF%20Beam%20Analysis\Project_15-06-2023\Analysis\1500_Inflection%20Poin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6a 1st Derivative_729_6FFF_10X10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'6FFF_10X10'!$E$3:$E$27</c:f>
              <c:numCache>
                <c:formatCode>0.00</c:formatCode>
                <c:ptCount val="25"/>
                <c:pt idx="0">
                  <c:v>-100</c:v>
                </c:pt>
                <c:pt idx="1">
                  <c:v>-90</c:v>
                </c:pt>
                <c:pt idx="2">
                  <c:v>-80</c:v>
                </c:pt>
                <c:pt idx="3">
                  <c:v>-70</c:v>
                </c:pt>
                <c:pt idx="4">
                  <c:v>-60</c:v>
                </c:pt>
                <c:pt idx="5">
                  <c:v>-50</c:v>
                </c:pt>
                <c:pt idx="6">
                  <c:v>-40</c:v>
                </c:pt>
                <c:pt idx="7">
                  <c:v>-30</c:v>
                </c:pt>
                <c:pt idx="8">
                  <c:v>-20</c:v>
                </c:pt>
                <c:pt idx="9">
                  <c:v>-10</c:v>
                </c:pt>
                <c:pt idx="10">
                  <c:v>0</c:v>
                </c:pt>
                <c:pt idx="11">
                  <c:v>10</c:v>
                </c:pt>
                <c:pt idx="12">
                  <c:v>20</c:v>
                </c:pt>
                <c:pt idx="13">
                  <c:v>30</c:v>
                </c:pt>
                <c:pt idx="14">
                  <c:v>40</c:v>
                </c:pt>
                <c:pt idx="15">
                  <c:v>50</c:v>
                </c:pt>
                <c:pt idx="16">
                  <c:v>60</c:v>
                </c:pt>
                <c:pt idx="17">
                  <c:v>70</c:v>
                </c:pt>
                <c:pt idx="18">
                  <c:v>80</c:v>
                </c:pt>
                <c:pt idx="19">
                  <c:v>90</c:v>
                </c:pt>
                <c:pt idx="20">
                  <c:v>100</c:v>
                </c:pt>
              </c:numCache>
            </c:numRef>
          </c:xVal>
          <c:yVal>
            <c:numRef>
              <c:f>'6FFF_10X10'!$F$3:$F$27</c:f>
              <c:numCache>
                <c:formatCode>General</c:formatCode>
                <c:ptCount val="25"/>
                <c:pt idx="0">
                  <c:v>0.05</c:v>
                </c:pt>
                <c:pt idx="1">
                  <c:v>6.0000000000000012E-2</c:v>
                </c:pt>
                <c:pt idx="2">
                  <c:v>0.11999999999999997</c:v>
                </c:pt>
                <c:pt idx="3">
                  <c:v>0.23000000000000004</c:v>
                </c:pt>
                <c:pt idx="4">
                  <c:v>3.8599999999999994</c:v>
                </c:pt>
                <c:pt idx="5">
                  <c:v>4.4600000000000009</c:v>
                </c:pt>
                <c:pt idx="6">
                  <c:v>0.4799999999999997</c:v>
                </c:pt>
                <c:pt idx="7">
                  <c:v>0.32000000000000028</c:v>
                </c:pt>
                <c:pt idx="8">
                  <c:v>0.18999999999999914</c:v>
                </c:pt>
                <c:pt idx="9">
                  <c:v>7.0000000000000284E-2</c:v>
                </c:pt>
                <c:pt idx="10">
                  <c:v>-5.9999999999999429E-2</c:v>
                </c:pt>
                <c:pt idx="11">
                  <c:v>-0.2</c:v>
                </c:pt>
                <c:pt idx="12">
                  <c:v>-0.33000000000000113</c:v>
                </c:pt>
                <c:pt idx="13">
                  <c:v>-0.4799999999999997</c:v>
                </c:pt>
                <c:pt idx="14">
                  <c:v>-4.43</c:v>
                </c:pt>
                <c:pt idx="15">
                  <c:v>-3.88</c:v>
                </c:pt>
                <c:pt idx="16">
                  <c:v>-0.23000000000000004</c:v>
                </c:pt>
                <c:pt idx="17">
                  <c:v>-0.11999999999999997</c:v>
                </c:pt>
                <c:pt idx="18">
                  <c:v>-6.0000000000000012E-2</c:v>
                </c:pt>
                <c:pt idx="19">
                  <c:v>-0.05</c:v>
                </c:pt>
                <c:pt idx="20">
                  <c:v>1.6E-2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722-4539-8C26-1CD83243E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319600"/>
        <c:axId val="271687184"/>
      </c:scatterChart>
      <c:valAx>
        <c:axId val="273319600"/>
        <c:scaling>
          <c:orientation val="minMax"/>
          <c:max val="90"/>
          <c:min val="-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39842919635045621"/>
              <c:y val="0.92296821230679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71687184"/>
        <c:crosses val="autoZero"/>
        <c:crossBetween val="midCat"/>
        <c:majorUnit val="10"/>
        <c:minorUnit val="1"/>
      </c:valAx>
      <c:valAx>
        <c:axId val="271687184"/>
        <c:scaling>
          <c:orientation val="minMax"/>
          <c:max val="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1st Derivative</a:t>
                </a:r>
              </a:p>
            </c:rich>
          </c:tx>
          <c:layout>
            <c:manualLayout>
              <c:xMode val="edge"/>
              <c:yMode val="edge"/>
              <c:x val="2.1633545806774162E-2"/>
              <c:y val="0.414957713619130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73319600"/>
        <c:crosses val="autoZero"/>
        <c:crossBetween val="midCat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7d 1st Derivative_Starcheck_6FFF_15X15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9.9103112110986144E-2"/>
          <c:y val="0.24106907249205106"/>
          <c:w val="0.80337632841052709"/>
          <c:h val="0.63149472888258917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'6FFF_15X15'!$E$3:$E$81</c:f>
              <c:numCache>
                <c:formatCode>0.00</c:formatCode>
                <c:ptCount val="79"/>
                <c:pt idx="0">
                  <c:v>-120</c:v>
                </c:pt>
                <c:pt idx="1">
                  <c:v>-117</c:v>
                </c:pt>
                <c:pt idx="2">
                  <c:v>-114</c:v>
                </c:pt>
                <c:pt idx="3">
                  <c:v>-111</c:v>
                </c:pt>
                <c:pt idx="4">
                  <c:v>-108</c:v>
                </c:pt>
                <c:pt idx="5">
                  <c:v>-105</c:v>
                </c:pt>
                <c:pt idx="6">
                  <c:v>-102</c:v>
                </c:pt>
                <c:pt idx="7">
                  <c:v>-99</c:v>
                </c:pt>
                <c:pt idx="8">
                  <c:v>-96</c:v>
                </c:pt>
                <c:pt idx="9">
                  <c:v>-93</c:v>
                </c:pt>
                <c:pt idx="10">
                  <c:v>-90</c:v>
                </c:pt>
                <c:pt idx="11">
                  <c:v>-87</c:v>
                </c:pt>
                <c:pt idx="12">
                  <c:v>-84</c:v>
                </c:pt>
                <c:pt idx="13">
                  <c:v>-81</c:v>
                </c:pt>
                <c:pt idx="14">
                  <c:v>-78</c:v>
                </c:pt>
                <c:pt idx="15">
                  <c:v>-75</c:v>
                </c:pt>
                <c:pt idx="16">
                  <c:v>-72</c:v>
                </c:pt>
                <c:pt idx="17">
                  <c:v>-69</c:v>
                </c:pt>
                <c:pt idx="18">
                  <c:v>-66</c:v>
                </c:pt>
                <c:pt idx="19">
                  <c:v>-63</c:v>
                </c:pt>
                <c:pt idx="20">
                  <c:v>-60</c:v>
                </c:pt>
                <c:pt idx="21">
                  <c:v>-57</c:v>
                </c:pt>
                <c:pt idx="22">
                  <c:v>-54</c:v>
                </c:pt>
                <c:pt idx="23">
                  <c:v>-51</c:v>
                </c:pt>
                <c:pt idx="24">
                  <c:v>-48</c:v>
                </c:pt>
                <c:pt idx="25">
                  <c:v>-45</c:v>
                </c:pt>
                <c:pt idx="26">
                  <c:v>-42</c:v>
                </c:pt>
                <c:pt idx="27">
                  <c:v>-39</c:v>
                </c:pt>
                <c:pt idx="28">
                  <c:v>-36</c:v>
                </c:pt>
                <c:pt idx="29">
                  <c:v>-33</c:v>
                </c:pt>
                <c:pt idx="30">
                  <c:v>-30</c:v>
                </c:pt>
                <c:pt idx="31">
                  <c:v>-27</c:v>
                </c:pt>
                <c:pt idx="32">
                  <c:v>-24</c:v>
                </c:pt>
                <c:pt idx="33">
                  <c:v>-21</c:v>
                </c:pt>
                <c:pt idx="34">
                  <c:v>-18</c:v>
                </c:pt>
                <c:pt idx="35">
                  <c:v>-15</c:v>
                </c:pt>
                <c:pt idx="36">
                  <c:v>-12</c:v>
                </c:pt>
                <c:pt idx="37">
                  <c:v>-9</c:v>
                </c:pt>
                <c:pt idx="38">
                  <c:v>-6</c:v>
                </c:pt>
                <c:pt idx="39">
                  <c:v>0</c:v>
                </c:pt>
                <c:pt idx="40">
                  <c:v>6</c:v>
                </c:pt>
                <c:pt idx="41">
                  <c:v>9</c:v>
                </c:pt>
                <c:pt idx="42">
                  <c:v>12</c:v>
                </c:pt>
                <c:pt idx="43">
                  <c:v>15</c:v>
                </c:pt>
                <c:pt idx="44">
                  <c:v>18</c:v>
                </c:pt>
                <c:pt idx="45">
                  <c:v>21</c:v>
                </c:pt>
                <c:pt idx="46">
                  <c:v>24</c:v>
                </c:pt>
                <c:pt idx="47">
                  <c:v>27</c:v>
                </c:pt>
                <c:pt idx="48">
                  <c:v>30</c:v>
                </c:pt>
                <c:pt idx="49">
                  <c:v>33</c:v>
                </c:pt>
                <c:pt idx="50">
                  <c:v>36</c:v>
                </c:pt>
                <c:pt idx="51">
                  <c:v>39</c:v>
                </c:pt>
                <c:pt idx="52">
                  <c:v>42</c:v>
                </c:pt>
                <c:pt idx="53">
                  <c:v>45</c:v>
                </c:pt>
                <c:pt idx="54">
                  <c:v>48</c:v>
                </c:pt>
                <c:pt idx="55">
                  <c:v>51</c:v>
                </c:pt>
                <c:pt idx="56">
                  <c:v>54</c:v>
                </c:pt>
                <c:pt idx="57">
                  <c:v>57</c:v>
                </c:pt>
                <c:pt idx="58">
                  <c:v>60</c:v>
                </c:pt>
                <c:pt idx="59">
                  <c:v>63</c:v>
                </c:pt>
                <c:pt idx="60">
                  <c:v>66</c:v>
                </c:pt>
                <c:pt idx="61">
                  <c:v>69</c:v>
                </c:pt>
                <c:pt idx="62">
                  <c:v>72</c:v>
                </c:pt>
                <c:pt idx="63">
                  <c:v>75</c:v>
                </c:pt>
                <c:pt idx="64">
                  <c:v>78</c:v>
                </c:pt>
                <c:pt idx="65">
                  <c:v>81</c:v>
                </c:pt>
                <c:pt idx="66">
                  <c:v>84</c:v>
                </c:pt>
                <c:pt idx="67">
                  <c:v>87</c:v>
                </c:pt>
                <c:pt idx="68">
                  <c:v>90</c:v>
                </c:pt>
                <c:pt idx="69">
                  <c:v>93</c:v>
                </c:pt>
                <c:pt idx="70">
                  <c:v>96</c:v>
                </c:pt>
                <c:pt idx="71">
                  <c:v>99</c:v>
                </c:pt>
                <c:pt idx="72">
                  <c:v>102</c:v>
                </c:pt>
                <c:pt idx="73">
                  <c:v>105</c:v>
                </c:pt>
                <c:pt idx="74">
                  <c:v>108</c:v>
                </c:pt>
                <c:pt idx="75">
                  <c:v>111</c:v>
                </c:pt>
                <c:pt idx="76">
                  <c:v>114</c:v>
                </c:pt>
                <c:pt idx="77">
                  <c:v>117</c:v>
                </c:pt>
                <c:pt idx="78">
                  <c:v>120</c:v>
                </c:pt>
              </c:numCache>
            </c:numRef>
          </c:xVal>
          <c:yVal>
            <c:numRef>
              <c:f>'6FFF_15X15'!$F$3:$F$81</c:f>
              <c:numCache>
                <c:formatCode>General</c:formatCode>
                <c:ptCount val="79"/>
                <c:pt idx="0">
                  <c:v>6.6666666666666582E-2</c:v>
                </c:pt>
                <c:pt idx="1">
                  <c:v>6.6666666666666721E-2</c:v>
                </c:pt>
                <c:pt idx="2">
                  <c:v>9.9999999999999936E-2</c:v>
                </c:pt>
                <c:pt idx="3">
                  <c:v>0.10000000000000009</c:v>
                </c:pt>
                <c:pt idx="4">
                  <c:v>9.9999999999999936E-2</c:v>
                </c:pt>
                <c:pt idx="5">
                  <c:v>9.9999999999999936E-2</c:v>
                </c:pt>
                <c:pt idx="6">
                  <c:v>0.16666666666666666</c:v>
                </c:pt>
                <c:pt idx="7">
                  <c:v>0.16666666666666666</c:v>
                </c:pt>
                <c:pt idx="8">
                  <c:v>0.16666666666666666</c:v>
                </c:pt>
                <c:pt idx="9">
                  <c:v>0.26666666666666661</c:v>
                </c:pt>
                <c:pt idx="10">
                  <c:v>0.26666666666666689</c:v>
                </c:pt>
                <c:pt idx="11">
                  <c:v>0.46666666666666679</c:v>
                </c:pt>
                <c:pt idx="12">
                  <c:v>0.76666666666666627</c:v>
                </c:pt>
                <c:pt idx="13">
                  <c:v>2.0333333333333332</c:v>
                </c:pt>
                <c:pt idx="14">
                  <c:v>7.4666666666666677</c:v>
                </c:pt>
                <c:pt idx="15">
                  <c:v>9.7666666666666675</c:v>
                </c:pt>
                <c:pt idx="16">
                  <c:v>2.6333333333333306</c:v>
                </c:pt>
                <c:pt idx="17">
                  <c:v>1.099999999999999</c:v>
                </c:pt>
                <c:pt idx="18">
                  <c:v>0.70000000000000284</c:v>
                </c:pt>
                <c:pt idx="19">
                  <c:v>0.56666666666666765</c:v>
                </c:pt>
                <c:pt idx="20">
                  <c:v>0.5</c:v>
                </c:pt>
                <c:pt idx="21">
                  <c:v>0.46666666666666384</c:v>
                </c:pt>
                <c:pt idx="22">
                  <c:v>0.40000000000000097</c:v>
                </c:pt>
                <c:pt idx="23">
                  <c:v>0.40000000000000097</c:v>
                </c:pt>
                <c:pt idx="24">
                  <c:v>0.36666666666666475</c:v>
                </c:pt>
                <c:pt idx="25">
                  <c:v>0.33333333333333331</c:v>
                </c:pt>
                <c:pt idx="26">
                  <c:v>0.36666666666666953</c:v>
                </c:pt>
                <c:pt idx="27">
                  <c:v>0.26666666666666572</c:v>
                </c:pt>
                <c:pt idx="28">
                  <c:v>0.29999999999999716</c:v>
                </c:pt>
                <c:pt idx="29">
                  <c:v>0.30000000000000188</c:v>
                </c:pt>
                <c:pt idx="30">
                  <c:v>0.30000000000000188</c:v>
                </c:pt>
                <c:pt idx="31">
                  <c:v>0.23333333333332953</c:v>
                </c:pt>
                <c:pt idx="32">
                  <c:v>0.23333333333333428</c:v>
                </c:pt>
                <c:pt idx="33">
                  <c:v>0.23333333333333428</c:v>
                </c:pt>
                <c:pt idx="34">
                  <c:v>0.1999999999999981</c:v>
                </c:pt>
                <c:pt idx="35">
                  <c:v>0.16666666666666666</c:v>
                </c:pt>
                <c:pt idx="36">
                  <c:v>0.13333333333333522</c:v>
                </c:pt>
                <c:pt idx="37">
                  <c:v>6.6666666666667609E-2</c:v>
                </c:pt>
                <c:pt idx="38">
                  <c:v>4.9999999999999524E-2</c:v>
                </c:pt>
                <c:pt idx="39">
                  <c:v>-4.9999999999999524E-2</c:v>
                </c:pt>
                <c:pt idx="40">
                  <c:v>-0.13333333333333522</c:v>
                </c:pt>
                <c:pt idx="41">
                  <c:v>-0.16666666666666666</c:v>
                </c:pt>
                <c:pt idx="42">
                  <c:v>-0.16666666666666666</c:v>
                </c:pt>
                <c:pt idx="43">
                  <c:v>-0.1999999999999981</c:v>
                </c:pt>
                <c:pt idx="44">
                  <c:v>-0.23333333333333428</c:v>
                </c:pt>
                <c:pt idx="45">
                  <c:v>-0.23333333333333428</c:v>
                </c:pt>
                <c:pt idx="46">
                  <c:v>-0.23333333333333428</c:v>
                </c:pt>
                <c:pt idx="47">
                  <c:v>-0.29999999999999716</c:v>
                </c:pt>
                <c:pt idx="48">
                  <c:v>-0.23333333333333428</c:v>
                </c:pt>
                <c:pt idx="49">
                  <c:v>-0.30000000000000188</c:v>
                </c:pt>
                <c:pt idx="50">
                  <c:v>-0.29999999999999716</c:v>
                </c:pt>
                <c:pt idx="51">
                  <c:v>-0.33333333333333331</c:v>
                </c:pt>
                <c:pt idx="52">
                  <c:v>-0.30000000000000188</c:v>
                </c:pt>
                <c:pt idx="53">
                  <c:v>-0.36666666666666475</c:v>
                </c:pt>
                <c:pt idx="54">
                  <c:v>-0.36666666666666953</c:v>
                </c:pt>
                <c:pt idx="55">
                  <c:v>-0.4333333333333324</c:v>
                </c:pt>
                <c:pt idx="56">
                  <c:v>-0.4333333333333324</c:v>
                </c:pt>
                <c:pt idx="57">
                  <c:v>-0.46666666666666856</c:v>
                </c:pt>
                <c:pt idx="58">
                  <c:v>-0.59999999999999909</c:v>
                </c:pt>
                <c:pt idx="59">
                  <c:v>-0.69999999999999807</c:v>
                </c:pt>
                <c:pt idx="60">
                  <c:v>-1.0666666666666675</c:v>
                </c:pt>
                <c:pt idx="61">
                  <c:v>-2.5</c:v>
                </c:pt>
                <c:pt idx="62">
                  <c:v>-8.4666666666666668</c:v>
                </c:pt>
                <c:pt idx="63">
                  <c:v>-8.8666666666666671</c:v>
                </c:pt>
                <c:pt idx="64">
                  <c:v>-2.1</c:v>
                </c:pt>
                <c:pt idx="65">
                  <c:v>-0.79999999999999949</c:v>
                </c:pt>
                <c:pt idx="66">
                  <c:v>-0.43333333333333357</c:v>
                </c:pt>
                <c:pt idx="67">
                  <c:v>-0.33333333333333331</c:v>
                </c:pt>
                <c:pt idx="68">
                  <c:v>-0.23333333333333339</c:v>
                </c:pt>
                <c:pt idx="69">
                  <c:v>-0.19999999999999987</c:v>
                </c:pt>
                <c:pt idx="70">
                  <c:v>-0.16666666666666666</c:v>
                </c:pt>
                <c:pt idx="71">
                  <c:v>-0.13333333333333344</c:v>
                </c:pt>
                <c:pt idx="72">
                  <c:v>-0.1333333333333333</c:v>
                </c:pt>
                <c:pt idx="73">
                  <c:v>-9.9999999999999936E-2</c:v>
                </c:pt>
                <c:pt idx="74">
                  <c:v>-0.10000000000000009</c:v>
                </c:pt>
                <c:pt idx="75">
                  <c:v>-6.6666666666666582E-2</c:v>
                </c:pt>
                <c:pt idx="76">
                  <c:v>-0.10000000000000009</c:v>
                </c:pt>
                <c:pt idx="77">
                  <c:v>-6.6666666666666582E-2</c:v>
                </c:pt>
                <c:pt idx="78">
                  <c:v>2.1666666666666667E-2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53B-4BC7-AAAA-1E49706AB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5140464"/>
        <c:axId val="542644320"/>
      </c:scatterChart>
      <c:valAx>
        <c:axId val="535140464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39683714535683046"/>
              <c:y val="0.894303035490128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542644320"/>
        <c:crosses val="autoZero"/>
        <c:crossBetween val="midCat"/>
        <c:majorUnit val="10"/>
        <c:minorUnit val="1"/>
      </c:valAx>
      <c:valAx>
        <c:axId val="54264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2.2261717285339329E-2"/>
              <c:y val="0.438218931872646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535140464"/>
        <c:crosses val="autoZero"/>
        <c:crossBetween val="midCat"/>
        <c:majorUnit val="1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7e 1st Derivative_PP3D_6FFF_15X15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1569889541188312"/>
          <c:y val="0.24594471994015421"/>
          <c:w val="0.79302460940220731"/>
          <c:h val="0.627243470704829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'6FFF_15X15'!$E$3:$E$243</c:f>
              <c:numCache>
                <c:formatCode>0.00</c:formatCode>
                <c:ptCount val="241"/>
                <c:pt idx="0">
                  <c:v>-120</c:v>
                </c:pt>
                <c:pt idx="1">
                  <c:v>-119</c:v>
                </c:pt>
                <c:pt idx="2">
                  <c:v>-118</c:v>
                </c:pt>
                <c:pt idx="3">
                  <c:v>-117</c:v>
                </c:pt>
                <c:pt idx="4">
                  <c:v>-116</c:v>
                </c:pt>
                <c:pt idx="5">
                  <c:v>-115</c:v>
                </c:pt>
                <c:pt idx="6">
                  <c:v>-114</c:v>
                </c:pt>
                <c:pt idx="7">
                  <c:v>-113</c:v>
                </c:pt>
                <c:pt idx="8">
                  <c:v>-112</c:v>
                </c:pt>
                <c:pt idx="9">
                  <c:v>-111</c:v>
                </c:pt>
                <c:pt idx="10">
                  <c:v>-110</c:v>
                </c:pt>
                <c:pt idx="11">
                  <c:v>-109</c:v>
                </c:pt>
                <c:pt idx="12">
                  <c:v>-108</c:v>
                </c:pt>
                <c:pt idx="13">
                  <c:v>-107</c:v>
                </c:pt>
                <c:pt idx="14">
                  <c:v>-106</c:v>
                </c:pt>
                <c:pt idx="15">
                  <c:v>-105</c:v>
                </c:pt>
                <c:pt idx="16">
                  <c:v>-104</c:v>
                </c:pt>
                <c:pt idx="17">
                  <c:v>-103</c:v>
                </c:pt>
                <c:pt idx="18">
                  <c:v>-102</c:v>
                </c:pt>
                <c:pt idx="19">
                  <c:v>-101</c:v>
                </c:pt>
                <c:pt idx="20">
                  <c:v>-100</c:v>
                </c:pt>
                <c:pt idx="21">
                  <c:v>-99</c:v>
                </c:pt>
                <c:pt idx="22">
                  <c:v>-98</c:v>
                </c:pt>
                <c:pt idx="23">
                  <c:v>-97</c:v>
                </c:pt>
                <c:pt idx="24">
                  <c:v>-96</c:v>
                </c:pt>
                <c:pt idx="25">
                  <c:v>-95</c:v>
                </c:pt>
                <c:pt idx="26">
                  <c:v>-94</c:v>
                </c:pt>
                <c:pt idx="27">
                  <c:v>-93</c:v>
                </c:pt>
                <c:pt idx="28">
                  <c:v>-92</c:v>
                </c:pt>
                <c:pt idx="29">
                  <c:v>-91</c:v>
                </c:pt>
                <c:pt idx="30">
                  <c:v>-90</c:v>
                </c:pt>
                <c:pt idx="31">
                  <c:v>-89</c:v>
                </c:pt>
                <c:pt idx="32">
                  <c:v>-88</c:v>
                </c:pt>
                <c:pt idx="33">
                  <c:v>-87</c:v>
                </c:pt>
                <c:pt idx="34">
                  <c:v>-86</c:v>
                </c:pt>
                <c:pt idx="35">
                  <c:v>-85</c:v>
                </c:pt>
                <c:pt idx="36">
                  <c:v>-84</c:v>
                </c:pt>
                <c:pt idx="37">
                  <c:v>-83</c:v>
                </c:pt>
                <c:pt idx="38">
                  <c:v>-82</c:v>
                </c:pt>
                <c:pt idx="39">
                  <c:v>-81</c:v>
                </c:pt>
                <c:pt idx="40">
                  <c:v>-80</c:v>
                </c:pt>
                <c:pt idx="41">
                  <c:v>-79</c:v>
                </c:pt>
                <c:pt idx="42">
                  <c:v>-78</c:v>
                </c:pt>
                <c:pt idx="43">
                  <c:v>-77</c:v>
                </c:pt>
                <c:pt idx="44">
                  <c:v>-76</c:v>
                </c:pt>
                <c:pt idx="45">
                  <c:v>-75</c:v>
                </c:pt>
                <c:pt idx="46">
                  <c:v>-74</c:v>
                </c:pt>
                <c:pt idx="47">
                  <c:v>-73</c:v>
                </c:pt>
                <c:pt idx="48">
                  <c:v>-72</c:v>
                </c:pt>
                <c:pt idx="49">
                  <c:v>-71</c:v>
                </c:pt>
                <c:pt idx="50">
                  <c:v>-70</c:v>
                </c:pt>
                <c:pt idx="51">
                  <c:v>-69</c:v>
                </c:pt>
                <c:pt idx="52">
                  <c:v>-68</c:v>
                </c:pt>
                <c:pt idx="53">
                  <c:v>-67</c:v>
                </c:pt>
                <c:pt idx="54">
                  <c:v>-66</c:v>
                </c:pt>
                <c:pt idx="55">
                  <c:v>-65</c:v>
                </c:pt>
                <c:pt idx="56">
                  <c:v>-64</c:v>
                </c:pt>
                <c:pt idx="57">
                  <c:v>-63</c:v>
                </c:pt>
                <c:pt idx="58">
                  <c:v>-62</c:v>
                </c:pt>
                <c:pt idx="59">
                  <c:v>-61</c:v>
                </c:pt>
                <c:pt idx="60">
                  <c:v>-60</c:v>
                </c:pt>
                <c:pt idx="61">
                  <c:v>-59</c:v>
                </c:pt>
                <c:pt idx="62">
                  <c:v>-58</c:v>
                </c:pt>
                <c:pt idx="63">
                  <c:v>-57</c:v>
                </c:pt>
                <c:pt idx="64">
                  <c:v>-56</c:v>
                </c:pt>
                <c:pt idx="65">
                  <c:v>-55</c:v>
                </c:pt>
                <c:pt idx="66">
                  <c:v>-54</c:v>
                </c:pt>
                <c:pt idx="67">
                  <c:v>-53</c:v>
                </c:pt>
                <c:pt idx="68">
                  <c:v>-52</c:v>
                </c:pt>
                <c:pt idx="69">
                  <c:v>-51</c:v>
                </c:pt>
                <c:pt idx="70">
                  <c:v>-50</c:v>
                </c:pt>
                <c:pt idx="71">
                  <c:v>-49</c:v>
                </c:pt>
                <c:pt idx="72">
                  <c:v>-48</c:v>
                </c:pt>
                <c:pt idx="73">
                  <c:v>-47</c:v>
                </c:pt>
                <c:pt idx="74">
                  <c:v>-46</c:v>
                </c:pt>
                <c:pt idx="75">
                  <c:v>-45</c:v>
                </c:pt>
                <c:pt idx="76">
                  <c:v>-44</c:v>
                </c:pt>
                <c:pt idx="77">
                  <c:v>-43</c:v>
                </c:pt>
                <c:pt idx="78">
                  <c:v>-42</c:v>
                </c:pt>
                <c:pt idx="79">
                  <c:v>-41</c:v>
                </c:pt>
                <c:pt idx="80">
                  <c:v>-40</c:v>
                </c:pt>
                <c:pt idx="81">
                  <c:v>-39</c:v>
                </c:pt>
                <c:pt idx="82">
                  <c:v>-38</c:v>
                </c:pt>
                <c:pt idx="83">
                  <c:v>-37</c:v>
                </c:pt>
                <c:pt idx="84">
                  <c:v>-36</c:v>
                </c:pt>
                <c:pt idx="85">
                  <c:v>-35</c:v>
                </c:pt>
                <c:pt idx="86">
                  <c:v>-34</c:v>
                </c:pt>
                <c:pt idx="87">
                  <c:v>-33</c:v>
                </c:pt>
                <c:pt idx="88">
                  <c:v>-32</c:v>
                </c:pt>
                <c:pt idx="89">
                  <c:v>-31</c:v>
                </c:pt>
                <c:pt idx="90">
                  <c:v>-30</c:v>
                </c:pt>
                <c:pt idx="91">
                  <c:v>-29</c:v>
                </c:pt>
                <c:pt idx="92">
                  <c:v>-28</c:v>
                </c:pt>
                <c:pt idx="93">
                  <c:v>-27</c:v>
                </c:pt>
                <c:pt idx="94">
                  <c:v>-26</c:v>
                </c:pt>
                <c:pt idx="95">
                  <c:v>-25</c:v>
                </c:pt>
                <c:pt idx="96">
                  <c:v>-24</c:v>
                </c:pt>
                <c:pt idx="97">
                  <c:v>-23</c:v>
                </c:pt>
                <c:pt idx="98">
                  <c:v>-22</c:v>
                </c:pt>
                <c:pt idx="99">
                  <c:v>-21</c:v>
                </c:pt>
                <c:pt idx="100">
                  <c:v>-20</c:v>
                </c:pt>
                <c:pt idx="101">
                  <c:v>-19</c:v>
                </c:pt>
                <c:pt idx="102">
                  <c:v>-18</c:v>
                </c:pt>
                <c:pt idx="103">
                  <c:v>-17</c:v>
                </c:pt>
                <c:pt idx="104">
                  <c:v>-16</c:v>
                </c:pt>
                <c:pt idx="105">
                  <c:v>-15</c:v>
                </c:pt>
                <c:pt idx="106">
                  <c:v>-14</c:v>
                </c:pt>
                <c:pt idx="107">
                  <c:v>-13</c:v>
                </c:pt>
                <c:pt idx="108">
                  <c:v>-12</c:v>
                </c:pt>
                <c:pt idx="109">
                  <c:v>-11</c:v>
                </c:pt>
                <c:pt idx="110">
                  <c:v>-10</c:v>
                </c:pt>
                <c:pt idx="111">
                  <c:v>-9</c:v>
                </c:pt>
                <c:pt idx="112">
                  <c:v>-8</c:v>
                </c:pt>
                <c:pt idx="113">
                  <c:v>-7</c:v>
                </c:pt>
                <c:pt idx="114">
                  <c:v>-6</c:v>
                </c:pt>
                <c:pt idx="115">
                  <c:v>-5</c:v>
                </c:pt>
                <c:pt idx="116">
                  <c:v>-4</c:v>
                </c:pt>
                <c:pt idx="117">
                  <c:v>-3</c:v>
                </c:pt>
                <c:pt idx="118">
                  <c:v>-2</c:v>
                </c:pt>
                <c:pt idx="119">
                  <c:v>-1</c:v>
                </c:pt>
                <c:pt idx="120">
                  <c:v>0</c:v>
                </c:pt>
                <c:pt idx="121">
                  <c:v>1</c:v>
                </c:pt>
                <c:pt idx="122">
                  <c:v>2</c:v>
                </c:pt>
                <c:pt idx="123">
                  <c:v>3</c:v>
                </c:pt>
                <c:pt idx="124">
                  <c:v>4</c:v>
                </c:pt>
                <c:pt idx="125">
                  <c:v>5</c:v>
                </c:pt>
                <c:pt idx="126">
                  <c:v>6</c:v>
                </c:pt>
                <c:pt idx="127">
                  <c:v>7</c:v>
                </c:pt>
                <c:pt idx="128">
                  <c:v>8</c:v>
                </c:pt>
                <c:pt idx="129">
                  <c:v>9</c:v>
                </c:pt>
                <c:pt idx="130">
                  <c:v>10</c:v>
                </c:pt>
                <c:pt idx="131">
                  <c:v>11</c:v>
                </c:pt>
                <c:pt idx="132">
                  <c:v>12</c:v>
                </c:pt>
                <c:pt idx="133">
                  <c:v>13</c:v>
                </c:pt>
                <c:pt idx="134">
                  <c:v>14</c:v>
                </c:pt>
                <c:pt idx="135">
                  <c:v>15</c:v>
                </c:pt>
                <c:pt idx="136">
                  <c:v>16</c:v>
                </c:pt>
                <c:pt idx="137">
                  <c:v>17</c:v>
                </c:pt>
                <c:pt idx="138">
                  <c:v>18</c:v>
                </c:pt>
                <c:pt idx="139">
                  <c:v>19</c:v>
                </c:pt>
                <c:pt idx="140">
                  <c:v>20</c:v>
                </c:pt>
                <c:pt idx="141">
                  <c:v>21</c:v>
                </c:pt>
                <c:pt idx="142">
                  <c:v>22</c:v>
                </c:pt>
                <c:pt idx="143">
                  <c:v>23</c:v>
                </c:pt>
                <c:pt idx="144">
                  <c:v>24</c:v>
                </c:pt>
                <c:pt idx="145">
                  <c:v>25</c:v>
                </c:pt>
                <c:pt idx="146">
                  <c:v>26</c:v>
                </c:pt>
                <c:pt idx="147">
                  <c:v>27</c:v>
                </c:pt>
                <c:pt idx="148">
                  <c:v>28</c:v>
                </c:pt>
                <c:pt idx="149">
                  <c:v>29</c:v>
                </c:pt>
                <c:pt idx="150">
                  <c:v>30</c:v>
                </c:pt>
                <c:pt idx="151">
                  <c:v>31</c:v>
                </c:pt>
                <c:pt idx="152">
                  <c:v>32</c:v>
                </c:pt>
                <c:pt idx="153">
                  <c:v>33</c:v>
                </c:pt>
                <c:pt idx="154">
                  <c:v>34</c:v>
                </c:pt>
                <c:pt idx="155">
                  <c:v>35</c:v>
                </c:pt>
                <c:pt idx="156">
                  <c:v>36</c:v>
                </c:pt>
                <c:pt idx="157">
                  <c:v>37</c:v>
                </c:pt>
                <c:pt idx="158">
                  <c:v>38</c:v>
                </c:pt>
                <c:pt idx="159">
                  <c:v>39</c:v>
                </c:pt>
                <c:pt idx="160">
                  <c:v>40</c:v>
                </c:pt>
                <c:pt idx="161">
                  <c:v>41</c:v>
                </c:pt>
                <c:pt idx="162">
                  <c:v>42</c:v>
                </c:pt>
                <c:pt idx="163">
                  <c:v>43</c:v>
                </c:pt>
                <c:pt idx="164">
                  <c:v>44</c:v>
                </c:pt>
                <c:pt idx="165">
                  <c:v>45</c:v>
                </c:pt>
                <c:pt idx="166">
                  <c:v>46</c:v>
                </c:pt>
                <c:pt idx="167">
                  <c:v>47</c:v>
                </c:pt>
                <c:pt idx="168">
                  <c:v>48</c:v>
                </c:pt>
                <c:pt idx="169">
                  <c:v>49</c:v>
                </c:pt>
                <c:pt idx="170">
                  <c:v>50</c:v>
                </c:pt>
                <c:pt idx="171">
                  <c:v>51</c:v>
                </c:pt>
                <c:pt idx="172">
                  <c:v>52</c:v>
                </c:pt>
                <c:pt idx="173">
                  <c:v>53</c:v>
                </c:pt>
                <c:pt idx="174">
                  <c:v>54</c:v>
                </c:pt>
                <c:pt idx="175">
                  <c:v>55</c:v>
                </c:pt>
                <c:pt idx="176">
                  <c:v>56</c:v>
                </c:pt>
                <c:pt idx="177">
                  <c:v>57</c:v>
                </c:pt>
                <c:pt idx="178">
                  <c:v>58</c:v>
                </c:pt>
                <c:pt idx="179">
                  <c:v>59</c:v>
                </c:pt>
                <c:pt idx="180">
                  <c:v>60</c:v>
                </c:pt>
                <c:pt idx="181">
                  <c:v>61</c:v>
                </c:pt>
                <c:pt idx="182">
                  <c:v>62</c:v>
                </c:pt>
                <c:pt idx="183">
                  <c:v>63</c:v>
                </c:pt>
                <c:pt idx="184">
                  <c:v>64</c:v>
                </c:pt>
                <c:pt idx="185">
                  <c:v>65</c:v>
                </c:pt>
                <c:pt idx="186">
                  <c:v>66</c:v>
                </c:pt>
                <c:pt idx="187">
                  <c:v>67</c:v>
                </c:pt>
                <c:pt idx="188">
                  <c:v>68</c:v>
                </c:pt>
                <c:pt idx="189">
                  <c:v>69</c:v>
                </c:pt>
                <c:pt idx="190">
                  <c:v>70</c:v>
                </c:pt>
                <c:pt idx="191">
                  <c:v>71</c:v>
                </c:pt>
                <c:pt idx="192">
                  <c:v>72</c:v>
                </c:pt>
                <c:pt idx="193">
                  <c:v>73</c:v>
                </c:pt>
                <c:pt idx="194">
                  <c:v>74</c:v>
                </c:pt>
                <c:pt idx="195">
                  <c:v>75</c:v>
                </c:pt>
                <c:pt idx="196">
                  <c:v>76</c:v>
                </c:pt>
                <c:pt idx="197">
                  <c:v>77</c:v>
                </c:pt>
                <c:pt idx="198">
                  <c:v>78</c:v>
                </c:pt>
                <c:pt idx="199">
                  <c:v>79</c:v>
                </c:pt>
                <c:pt idx="200">
                  <c:v>80</c:v>
                </c:pt>
                <c:pt idx="201">
                  <c:v>81</c:v>
                </c:pt>
                <c:pt idx="202">
                  <c:v>82</c:v>
                </c:pt>
                <c:pt idx="203">
                  <c:v>83</c:v>
                </c:pt>
                <c:pt idx="204">
                  <c:v>84</c:v>
                </c:pt>
                <c:pt idx="205">
                  <c:v>85</c:v>
                </c:pt>
                <c:pt idx="206">
                  <c:v>86</c:v>
                </c:pt>
                <c:pt idx="207">
                  <c:v>87</c:v>
                </c:pt>
                <c:pt idx="208">
                  <c:v>88</c:v>
                </c:pt>
                <c:pt idx="209">
                  <c:v>89</c:v>
                </c:pt>
                <c:pt idx="210">
                  <c:v>90</c:v>
                </c:pt>
                <c:pt idx="211">
                  <c:v>91</c:v>
                </c:pt>
                <c:pt idx="212">
                  <c:v>92</c:v>
                </c:pt>
                <c:pt idx="213">
                  <c:v>93</c:v>
                </c:pt>
                <c:pt idx="214">
                  <c:v>94</c:v>
                </c:pt>
                <c:pt idx="215">
                  <c:v>95</c:v>
                </c:pt>
                <c:pt idx="216">
                  <c:v>96</c:v>
                </c:pt>
                <c:pt idx="217">
                  <c:v>97</c:v>
                </c:pt>
                <c:pt idx="218">
                  <c:v>98</c:v>
                </c:pt>
                <c:pt idx="219">
                  <c:v>99</c:v>
                </c:pt>
                <c:pt idx="220">
                  <c:v>100</c:v>
                </c:pt>
                <c:pt idx="221">
                  <c:v>101</c:v>
                </c:pt>
                <c:pt idx="222">
                  <c:v>102</c:v>
                </c:pt>
                <c:pt idx="223">
                  <c:v>103</c:v>
                </c:pt>
                <c:pt idx="224">
                  <c:v>104</c:v>
                </c:pt>
                <c:pt idx="225">
                  <c:v>105</c:v>
                </c:pt>
                <c:pt idx="226">
                  <c:v>106</c:v>
                </c:pt>
                <c:pt idx="227">
                  <c:v>107</c:v>
                </c:pt>
                <c:pt idx="228">
                  <c:v>108</c:v>
                </c:pt>
                <c:pt idx="229">
                  <c:v>109</c:v>
                </c:pt>
                <c:pt idx="230">
                  <c:v>110</c:v>
                </c:pt>
                <c:pt idx="231">
                  <c:v>111</c:v>
                </c:pt>
                <c:pt idx="232">
                  <c:v>112</c:v>
                </c:pt>
                <c:pt idx="233">
                  <c:v>113</c:v>
                </c:pt>
                <c:pt idx="234">
                  <c:v>114</c:v>
                </c:pt>
                <c:pt idx="235">
                  <c:v>115</c:v>
                </c:pt>
                <c:pt idx="236">
                  <c:v>116</c:v>
                </c:pt>
                <c:pt idx="237">
                  <c:v>117</c:v>
                </c:pt>
                <c:pt idx="238">
                  <c:v>118</c:v>
                </c:pt>
                <c:pt idx="239">
                  <c:v>119</c:v>
                </c:pt>
                <c:pt idx="240">
                  <c:v>120</c:v>
                </c:pt>
              </c:numCache>
            </c:numRef>
          </c:xVal>
          <c:yVal>
            <c:numRef>
              <c:f>'6FFF_15X15'!$F$3:$F$243</c:f>
              <c:numCache>
                <c:formatCode>General</c:formatCode>
                <c:ptCount val="241"/>
                <c:pt idx="0">
                  <c:v>0.10000000000000009</c:v>
                </c:pt>
                <c:pt idx="1">
                  <c:v>0</c:v>
                </c:pt>
                <c:pt idx="2">
                  <c:v>0.10000000000000009</c:v>
                </c:pt>
                <c:pt idx="3">
                  <c:v>0</c:v>
                </c:pt>
                <c:pt idx="4">
                  <c:v>0.10000000000000009</c:v>
                </c:pt>
                <c:pt idx="5">
                  <c:v>0</c:v>
                </c:pt>
                <c:pt idx="6">
                  <c:v>0.10000000000000009</c:v>
                </c:pt>
                <c:pt idx="7">
                  <c:v>9.9999999999999645E-2</c:v>
                </c:pt>
                <c:pt idx="8">
                  <c:v>0.10000000000000009</c:v>
                </c:pt>
                <c:pt idx="9">
                  <c:v>0</c:v>
                </c:pt>
                <c:pt idx="10">
                  <c:v>0.10000000000000009</c:v>
                </c:pt>
                <c:pt idx="11">
                  <c:v>0.10000000000000009</c:v>
                </c:pt>
                <c:pt idx="12">
                  <c:v>0.10000000000000009</c:v>
                </c:pt>
                <c:pt idx="13">
                  <c:v>0</c:v>
                </c:pt>
                <c:pt idx="14">
                  <c:v>9.9999999999999645E-2</c:v>
                </c:pt>
                <c:pt idx="15">
                  <c:v>0.10000000000000009</c:v>
                </c:pt>
                <c:pt idx="16">
                  <c:v>0.10000000000000009</c:v>
                </c:pt>
                <c:pt idx="17">
                  <c:v>0.10000000000000009</c:v>
                </c:pt>
                <c:pt idx="18">
                  <c:v>0.10000000000000009</c:v>
                </c:pt>
                <c:pt idx="19">
                  <c:v>9.9999999999999645E-2</c:v>
                </c:pt>
                <c:pt idx="20">
                  <c:v>0.20000000000000018</c:v>
                </c:pt>
                <c:pt idx="21">
                  <c:v>9.9999999999999645E-2</c:v>
                </c:pt>
                <c:pt idx="22">
                  <c:v>0.10000000000000053</c:v>
                </c:pt>
                <c:pt idx="23">
                  <c:v>0.20000000000000018</c:v>
                </c:pt>
                <c:pt idx="24">
                  <c:v>9.9999999999999645E-2</c:v>
                </c:pt>
                <c:pt idx="25">
                  <c:v>0.20000000000000018</c:v>
                </c:pt>
                <c:pt idx="26">
                  <c:v>9.9999999999999645E-2</c:v>
                </c:pt>
                <c:pt idx="27">
                  <c:v>0.20000000000000018</c:v>
                </c:pt>
                <c:pt idx="28">
                  <c:v>0.20000000000000018</c:v>
                </c:pt>
                <c:pt idx="29">
                  <c:v>9.9999999999999645E-2</c:v>
                </c:pt>
                <c:pt idx="30">
                  <c:v>0.20000000000000018</c:v>
                </c:pt>
                <c:pt idx="31">
                  <c:v>0.29999999999999982</c:v>
                </c:pt>
                <c:pt idx="32">
                  <c:v>0.20000000000000018</c:v>
                </c:pt>
                <c:pt idx="33">
                  <c:v>0.29999999999999982</c:v>
                </c:pt>
                <c:pt idx="34">
                  <c:v>0.29999999999999982</c:v>
                </c:pt>
                <c:pt idx="35">
                  <c:v>0.5</c:v>
                </c:pt>
                <c:pt idx="36">
                  <c:v>0.5</c:v>
                </c:pt>
                <c:pt idx="37">
                  <c:v>0.59999999999999964</c:v>
                </c:pt>
                <c:pt idx="38">
                  <c:v>0.70000000000000107</c:v>
                </c:pt>
                <c:pt idx="39">
                  <c:v>1.0999999999999996</c:v>
                </c:pt>
                <c:pt idx="40">
                  <c:v>1.8000000000000007</c:v>
                </c:pt>
                <c:pt idx="41">
                  <c:v>3</c:v>
                </c:pt>
                <c:pt idx="42">
                  <c:v>5</c:v>
                </c:pt>
                <c:pt idx="43">
                  <c:v>9.3999999999999986</c:v>
                </c:pt>
                <c:pt idx="44">
                  <c:v>12.2</c:v>
                </c:pt>
                <c:pt idx="45">
                  <c:v>12.200000000000003</c:v>
                </c:pt>
                <c:pt idx="46">
                  <c:v>9.8999999999999986</c:v>
                </c:pt>
                <c:pt idx="47">
                  <c:v>6.5999999999999943</c:v>
                </c:pt>
                <c:pt idx="48">
                  <c:v>3.9000000000000057</c:v>
                </c:pt>
                <c:pt idx="49">
                  <c:v>2.4000000000000057</c:v>
                </c:pt>
                <c:pt idx="50">
                  <c:v>1.5999999999999943</c:v>
                </c:pt>
                <c:pt idx="51">
                  <c:v>1.0999999999999943</c:v>
                </c:pt>
                <c:pt idx="52">
                  <c:v>1</c:v>
                </c:pt>
                <c:pt idx="53">
                  <c:v>0.70000000000000284</c:v>
                </c:pt>
                <c:pt idx="54">
                  <c:v>0.70000000000000284</c:v>
                </c:pt>
                <c:pt idx="55">
                  <c:v>0.59999999999999432</c:v>
                </c:pt>
                <c:pt idx="56">
                  <c:v>0.60000000000000853</c:v>
                </c:pt>
                <c:pt idx="57">
                  <c:v>0.5</c:v>
                </c:pt>
                <c:pt idx="58">
                  <c:v>0.59999999999999432</c:v>
                </c:pt>
                <c:pt idx="59">
                  <c:v>0.5</c:v>
                </c:pt>
                <c:pt idx="60">
                  <c:v>0.40000000000000568</c:v>
                </c:pt>
                <c:pt idx="61">
                  <c:v>0.5</c:v>
                </c:pt>
                <c:pt idx="62">
                  <c:v>0.5</c:v>
                </c:pt>
                <c:pt idx="63">
                  <c:v>0.39999999999999147</c:v>
                </c:pt>
                <c:pt idx="64">
                  <c:v>0.5</c:v>
                </c:pt>
                <c:pt idx="65">
                  <c:v>0.40000000000000568</c:v>
                </c:pt>
                <c:pt idx="66">
                  <c:v>0.40000000000000568</c:v>
                </c:pt>
                <c:pt idx="67">
                  <c:v>0.39999999999999147</c:v>
                </c:pt>
                <c:pt idx="68">
                  <c:v>0.40000000000000568</c:v>
                </c:pt>
                <c:pt idx="69">
                  <c:v>0.39999999999999147</c:v>
                </c:pt>
                <c:pt idx="70">
                  <c:v>0.40000000000000568</c:v>
                </c:pt>
                <c:pt idx="71">
                  <c:v>0.40000000000000568</c:v>
                </c:pt>
                <c:pt idx="72">
                  <c:v>0.29999999999999716</c:v>
                </c:pt>
                <c:pt idx="73">
                  <c:v>0.39999999999999147</c:v>
                </c:pt>
                <c:pt idx="74">
                  <c:v>0.40000000000000568</c:v>
                </c:pt>
                <c:pt idx="75">
                  <c:v>0.40000000000000568</c:v>
                </c:pt>
                <c:pt idx="76">
                  <c:v>0.29999999999999716</c:v>
                </c:pt>
                <c:pt idx="77">
                  <c:v>0.39999999999999147</c:v>
                </c:pt>
                <c:pt idx="78">
                  <c:v>0.30000000000001137</c:v>
                </c:pt>
                <c:pt idx="79">
                  <c:v>0.39999999999999147</c:v>
                </c:pt>
                <c:pt idx="80">
                  <c:v>0.29999999999999716</c:v>
                </c:pt>
                <c:pt idx="81">
                  <c:v>0.40000000000000568</c:v>
                </c:pt>
                <c:pt idx="82">
                  <c:v>0.29999999999999716</c:v>
                </c:pt>
                <c:pt idx="83">
                  <c:v>0.29999999999999716</c:v>
                </c:pt>
                <c:pt idx="84">
                  <c:v>0.40000000000000568</c:v>
                </c:pt>
                <c:pt idx="85">
                  <c:v>0.29999999999999716</c:v>
                </c:pt>
                <c:pt idx="86">
                  <c:v>0.29999999999999716</c:v>
                </c:pt>
                <c:pt idx="87">
                  <c:v>0.30000000000001137</c:v>
                </c:pt>
                <c:pt idx="88">
                  <c:v>0.29999999999999716</c:v>
                </c:pt>
                <c:pt idx="89">
                  <c:v>0.29999999999999716</c:v>
                </c:pt>
                <c:pt idx="90">
                  <c:v>0.29999999999999716</c:v>
                </c:pt>
                <c:pt idx="91">
                  <c:v>0.20000000000000284</c:v>
                </c:pt>
                <c:pt idx="92">
                  <c:v>0.29999999999999716</c:v>
                </c:pt>
                <c:pt idx="93">
                  <c:v>0.29999999999999716</c:v>
                </c:pt>
                <c:pt idx="94">
                  <c:v>0.20000000000000284</c:v>
                </c:pt>
                <c:pt idx="95">
                  <c:v>0.20000000000000284</c:v>
                </c:pt>
                <c:pt idx="96">
                  <c:v>0.20000000000000284</c:v>
                </c:pt>
                <c:pt idx="97">
                  <c:v>0.20000000000000284</c:v>
                </c:pt>
                <c:pt idx="98">
                  <c:v>0.19999999999998863</c:v>
                </c:pt>
                <c:pt idx="99">
                  <c:v>0.20000000000000284</c:v>
                </c:pt>
                <c:pt idx="100">
                  <c:v>0.29999999999999716</c:v>
                </c:pt>
                <c:pt idx="101">
                  <c:v>0.20000000000000284</c:v>
                </c:pt>
                <c:pt idx="102">
                  <c:v>0.29999999999999716</c:v>
                </c:pt>
                <c:pt idx="103">
                  <c:v>0.10000000000000853</c:v>
                </c:pt>
                <c:pt idx="104">
                  <c:v>9.9999999999994316E-2</c:v>
                </c:pt>
                <c:pt idx="105">
                  <c:v>0.20000000000000284</c:v>
                </c:pt>
                <c:pt idx="106">
                  <c:v>9.9999999999994316E-2</c:v>
                </c:pt>
                <c:pt idx="107">
                  <c:v>0.10000000000000853</c:v>
                </c:pt>
                <c:pt idx="108">
                  <c:v>0.20000000000000284</c:v>
                </c:pt>
                <c:pt idx="109">
                  <c:v>9.9999999999994316E-2</c:v>
                </c:pt>
                <c:pt idx="110">
                  <c:v>0.20000000000000284</c:v>
                </c:pt>
                <c:pt idx="111">
                  <c:v>0</c:v>
                </c:pt>
                <c:pt idx="112">
                  <c:v>9.9999999999994316E-2</c:v>
                </c:pt>
                <c:pt idx="113">
                  <c:v>0</c:v>
                </c:pt>
                <c:pt idx="114">
                  <c:v>0.10000000000000853</c:v>
                </c:pt>
                <c:pt idx="115">
                  <c:v>0</c:v>
                </c:pt>
                <c:pt idx="116">
                  <c:v>0</c:v>
                </c:pt>
                <c:pt idx="117">
                  <c:v>9.9999999999994316E-2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-9.9999999999994316E-2</c:v>
                </c:pt>
                <c:pt idx="122">
                  <c:v>0</c:v>
                </c:pt>
                <c:pt idx="123">
                  <c:v>-0.10000000000000853</c:v>
                </c:pt>
                <c:pt idx="124">
                  <c:v>-9.9999999999994316E-2</c:v>
                </c:pt>
                <c:pt idx="125">
                  <c:v>-0.10000000000000853</c:v>
                </c:pt>
                <c:pt idx="126">
                  <c:v>0</c:v>
                </c:pt>
                <c:pt idx="127">
                  <c:v>-9.9999999999994316E-2</c:v>
                </c:pt>
                <c:pt idx="128">
                  <c:v>-9.9999999999994316E-2</c:v>
                </c:pt>
                <c:pt idx="129">
                  <c:v>-0.10000000000000853</c:v>
                </c:pt>
                <c:pt idx="130">
                  <c:v>-9.9999999999994316E-2</c:v>
                </c:pt>
                <c:pt idx="131">
                  <c:v>-0.10000000000000853</c:v>
                </c:pt>
                <c:pt idx="132">
                  <c:v>0</c:v>
                </c:pt>
                <c:pt idx="133">
                  <c:v>-0.19999999999998863</c:v>
                </c:pt>
                <c:pt idx="134">
                  <c:v>-0.20000000000000284</c:v>
                </c:pt>
                <c:pt idx="135">
                  <c:v>-0.20000000000000284</c:v>
                </c:pt>
                <c:pt idx="136">
                  <c:v>-0.20000000000000284</c:v>
                </c:pt>
                <c:pt idx="137">
                  <c:v>-0.20000000000000284</c:v>
                </c:pt>
                <c:pt idx="138">
                  <c:v>-0.19999999999998863</c:v>
                </c:pt>
                <c:pt idx="139">
                  <c:v>-0.10000000000000853</c:v>
                </c:pt>
                <c:pt idx="140">
                  <c:v>-0.20000000000000284</c:v>
                </c:pt>
                <c:pt idx="141">
                  <c:v>-0.19999999999998863</c:v>
                </c:pt>
                <c:pt idx="142">
                  <c:v>-0.20000000000000284</c:v>
                </c:pt>
                <c:pt idx="143">
                  <c:v>-0.20000000000000284</c:v>
                </c:pt>
                <c:pt idx="144">
                  <c:v>-0.29999999999999716</c:v>
                </c:pt>
                <c:pt idx="145">
                  <c:v>-0.20000000000000284</c:v>
                </c:pt>
                <c:pt idx="146">
                  <c:v>-0.29999999999999716</c:v>
                </c:pt>
                <c:pt idx="147">
                  <c:v>-0.29999999999999716</c:v>
                </c:pt>
                <c:pt idx="148">
                  <c:v>-0.20000000000000284</c:v>
                </c:pt>
                <c:pt idx="149">
                  <c:v>-0.29999999999999716</c:v>
                </c:pt>
                <c:pt idx="150">
                  <c:v>-0.30000000000001137</c:v>
                </c:pt>
                <c:pt idx="151">
                  <c:v>-0.29999999999999716</c:v>
                </c:pt>
                <c:pt idx="152">
                  <c:v>-0.29999999999999716</c:v>
                </c:pt>
                <c:pt idx="153">
                  <c:v>-0.29999999999999716</c:v>
                </c:pt>
                <c:pt idx="154">
                  <c:v>-0.40000000000000568</c:v>
                </c:pt>
                <c:pt idx="155">
                  <c:v>-0.29999999999999716</c:v>
                </c:pt>
                <c:pt idx="156">
                  <c:v>-0.29999999999999716</c:v>
                </c:pt>
                <c:pt idx="157">
                  <c:v>-0.40000000000000568</c:v>
                </c:pt>
                <c:pt idx="158">
                  <c:v>-0.29999999999999716</c:v>
                </c:pt>
                <c:pt idx="159">
                  <c:v>-0.40000000000000568</c:v>
                </c:pt>
                <c:pt idx="160">
                  <c:v>-0.39999999999999147</c:v>
                </c:pt>
                <c:pt idx="161">
                  <c:v>-0.29999999999999716</c:v>
                </c:pt>
                <c:pt idx="162">
                  <c:v>-0.30000000000001137</c:v>
                </c:pt>
                <c:pt idx="163">
                  <c:v>-0.29999999999999716</c:v>
                </c:pt>
                <c:pt idx="164">
                  <c:v>-0.29999999999999716</c:v>
                </c:pt>
                <c:pt idx="165">
                  <c:v>-0.40000000000000568</c:v>
                </c:pt>
                <c:pt idx="166">
                  <c:v>-0.39999999999999147</c:v>
                </c:pt>
                <c:pt idx="167">
                  <c:v>-0.40000000000000568</c:v>
                </c:pt>
                <c:pt idx="168">
                  <c:v>-0.29999999999999716</c:v>
                </c:pt>
                <c:pt idx="169">
                  <c:v>-0.5</c:v>
                </c:pt>
                <c:pt idx="170">
                  <c:v>-0.40000000000000568</c:v>
                </c:pt>
                <c:pt idx="171">
                  <c:v>-0.39999999999999147</c:v>
                </c:pt>
                <c:pt idx="172">
                  <c:v>-0.40000000000000568</c:v>
                </c:pt>
                <c:pt idx="173">
                  <c:v>-0.39999999999999147</c:v>
                </c:pt>
                <c:pt idx="174">
                  <c:v>-0.5</c:v>
                </c:pt>
                <c:pt idx="175">
                  <c:v>-0.40000000000000568</c:v>
                </c:pt>
                <c:pt idx="176">
                  <c:v>-0.40000000000000568</c:v>
                </c:pt>
                <c:pt idx="177">
                  <c:v>-0.39999999999999147</c:v>
                </c:pt>
                <c:pt idx="178">
                  <c:v>-0.5</c:v>
                </c:pt>
                <c:pt idx="179">
                  <c:v>-0.5</c:v>
                </c:pt>
                <c:pt idx="180">
                  <c:v>-0.40000000000000568</c:v>
                </c:pt>
                <c:pt idx="181">
                  <c:v>-0.59999999999999432</c:v>
                </c:pt>
                <c:pt idx="182">
                  <c:v>-0.60000000000000853</c:v>
                </c:pt>
                <c:pt idx="183">
                  <c:v>-0.59999999999999432</c:v>
                </c:pt>
                <c:pt idx="184">
                  <c:v>-0.5</c:v>
                </c:pt>
                <c:pt idx="185">
                  <c:v>-0.70000000000000284</c:v>
                </c:pt>
                <c:pt idx="186">
                  <c:v>-0.70000000000000284</c:v>
                </c:pt>
                <c:pt idx="187">
                  <c:v>-0.89999999999999147</c:v>
                </c:pt>
                <c:pt idx="188">
                  <c:v>-1.1000000000000085</c:v>
                </c:pt>
                <c:pt idx="189">
                  <c:v>-1.3999999999999915</c:v>
                </c:pt>
                <c:pt idx="190">
                  <c:v>-2</c:v>
                </c:pt>
                <c:pt idx="191">
                  <c:v>-3.6000000000000085</c:v>
                </c:pt>
                <c:pt idx="192">
                  <c:v>-6.2999999999999972</c:v>
                </c:pt>
                <c:pt idx="193">
                  <c:v>-10</c:v>
                </c:pt>
                <c:pt idx="194">
                  <c:v>-12.299999999999997</c:v>
                </c:pt>
                <c:pt idx="195">
                  <c:v>-12.5</c:v>
                </c:pt>
                <c:pt idx="196">
                  <c:v>-9.6999999999999993</c:v>
                </c:pt>
                <c:pt idx="197">
                  <c:v>-5.1000000000000014</c:v>
                </c:pt>
                <c:pt idx="198">
                  <c:v>-3.0999999999999996</c:v>
                </c:pt>
                <c:pt idx="199">
                  <c:v>-1.7999999999999989</c:v>
                </c:pt>
                <c:pt idx="200">
                  <c:v>-1.2000000000000011</c:v>
                </c:pt>
                <c:pt idx="201">
                  <c:v>-0.90000000000000036</c:v>
                </c:pt>
                <c:pt idx="202">
                  <c:v>-0.59999999999999964</c:v>
                </c:pt>
                <c:pt idx="203">
                  <c:v>-0.39999999999999947</c:v>
                </c:pt>
                <c:pt idx="204">
                  <c:v>-0.40000000000000036</c:v>
                </c:pt>
                <c:pt idx="205">
                  <c:v>-0.29999999999999982</c:v>
                </c:pt>
                <c:pt idx="206">
                  <c:v>-0.29999999999999982</c:v>
                </c:pt>
                <c:pt idx="207">
                  <c:v>-0.29999999999999982</c:v>
                </c:pt>
                <c:pt idx="208">
                  <c:v>-0.20000000000000018</c:v>
                </c:pt>
                <c:pt idx="209">
                  <c:v>-0.20000000000000018</c:v>
                </c:pt>
                <c:pt idx="210">
                  <c:v>-9.9999999999999645E-2</c:v>
                </c:pt>
                <c:pt idx="211">
                  <c:v>-0.20000000000000018</c:v>
                </c:pt>
                <c:pt idx="212">
                  <c:v>-0.20000000000000018</c:v>
                </c:pt>
                <c:pt idx="213">
                  <c:v>-0.20000000000000018</c:v>
                </c:pt>
                <c:pt idx="214">
                  <c:v>-9.9999999999999645E-2</c:v>
                </c:pt>
                <c:pt idx="215">
                  <c:v>-0.20000000000000018</c:v>
                </c:pt>
                <c:pt idx="216">
                  <c:v>-0.20000000000000018</c:v>
                </c:pt>
                <c:pt idx="217">
                  <c:v>-9.9999999999999645E-2</c:v>
                </c:pt>
                <c:pt idx="218">
                  <c:v>-0.10000000000000053</c:v>
                </c:pt>
                <c:pt idx="219">
                  <c:v>-9.9999999999999645E-2</c:v>
                </c:pt>
                <c:pt idx="220">
                  <c:v>-0.10000000000000009</c:v>
                </c:pt>
                <c:pt idx="221">
                  <c:v>-0.10000000000000009</c:v>
                </c:pt>
                <c:pt idx="222">
                  <c:v>-9.9999999999999645E-2</c:v>
                </c:pt>
                <c:pt idx="223">
                  <c:v>-0.10000000000000009</c:v>
                </c:pt>
                <c:pt idx="224">
                  <c:v>-0.10000000000000009</c:v>
                </c:pt>
                <c:pt idx="225">
                  <c:v>-0.10000000000000009</c:v>
                </c:pt>
                <c:pt idx="226">
                  <c:v>-0.10000000000000009</c:v>
                </c:pt>
                <c:pt idx="227">
                  <c:v>-9.9999999999999645E-2</c:v>
                </c:pt>
                <c:pt idx="228">
                  <c:v>-0.10000000000000009</c:v>
                </c:pt>
                <c:pt idx="229">
                  <c:v>-0.10000000000000009</c:v>
                </c:pt>
                <c:pt idx="230">
                  <c:v>0</c:v>
                </c:pt>
                <c:pt idx="231">
                  <c:v>-0.10000000000000009</c:v>
                </c:pt>
                <c:pt idx="232">
                  <c:v>0</c:v>
                </c:pt>
                <c:pt idx="233">
                  <c:v>-0.10000000000000009</c:v>
                </c:pt>
                <c:pt idx="234">
                  <c:v>-9.9999999999999645E-2</c:v>
                </c:pt>
                <c:pt idx="235">
                  <c:v>0</c:v>
                </c:pt>
                <c:pt idx="236">
                  <c:v>-0.10000000000000009</c:v>
                </c:pt>
                <c:pt idx="237">
                  <c:v>-0.10000000000000009</c:v>
                </c:pt>
                <c:pt idx="238">
                  <c:v>0</c:v>
                </c:pt>
                <c:pt idx="239">
                  <c:v>-0.10000000000000009</c:v>
                </c:pt>
                <c:pt idx="240">
                  <c:v>0.02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AE3-4EF1-B6F1-69D8E7456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1194351"/>
        <c:axId val="126967631"/>
      </c:scatterChart>
      <c:valAx>
        <c:axId val="2131194351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1375884194954654"/>
              <c:y val="0.905797101449275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26967631"/>
        <c:crosses val="autoZero"/>
        <c:crossBetween val="midCat"/>
        <c:majorUnit val="10"/>
      </c:valAx>
      <c:valAx>
        <c:axId val="12696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4.1569016696981438E-2"/>
              <c:y val="0.423405797101449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131194351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7f 1st Derivative_EPID_6FFF_15X15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9.8912206252789611E-2"/>
          <c:y val="0.24671809123110799"/>
          <c:w val="0.83294552189005056"/>
          <c:h val="0.6468310926882505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'6FFF_15X15'!$E$3:$E$803</c:f>
              <c:numCache>
                <c:formatCode>0.00</c:formatCode>
                <c:ptCount val="801"/>
                <c:pt idx="0">
                  <c:v>-120</c:v>
                </c:pt>
                <c:pt idx="1">
                  <c:v>-119.7</c:v>
                </c:pt>
                <c:pt idx="2">
                  <c:v>-119.4</c:v>
                </c:pt>
                <c:pt idx="3">
                  <c:v>-119.1</c:v>
                </c:pt>
                <c:pt idx="4">
                  <c:v>-118.8</c:v>
                </c:pt>
                <c:pt idx="5">
                  <c:v>-118.5</c:v>
                </c:pt>
                <c:pt idx="6">
                  <c:v>-118.2</c:v>
                </c:pt>
                <c:pt idx="7">
                  <c:v>-117.9</c:v>
                </c:pt>
                <c:pt idx="8">
                  <c:v>-117.6</c:v>
                </c:pt>
                <c:pt idx="9">
                  <c:v>-117.3</c:v>
                </c:pt>
                <c:pt idx="10">
                  <c:v>-117</c:v>
                </c:pt>
                <c:pt idx="11">
                  <c:v>-116.7</c:v>
                </c:pt>
                <c:pt idx="12">
                  <c:v>-116.4</c:v>
                </c:pt>
                <c:pt idx="13">
                  <c:v>-116.1</c:v>
                </c:pt>
                <c:pt idx="14">
                  <c:v>-115.8</c:v>
                </c:pt>
                <c:pt idx="15">
                  <c:v>-115.5</c:v>
                </c:pt>
                <c:pt idx="16">
                  <c:v>-115.2</c:v>
                </c:pt>
                <c:pt idx="17">
                  <c:v>-114.9</c:v>
                </c:pt>
                <c:pt idx="18">
                  <c:v>-114.6</c:v>
                </c:pt>
                <c:pt idx="19">
                  <c:v>-114.3</c:v>
                </c:pt>
                <c:pt idx="20">
                  <c:v>-114</c:v>
                </c:pt>
                <c:pt idx="21">
                  <c:v>-113.7</c:v>
                </c:pt>
                <c:pt idx="22">
                  <c:v>-113.4</c:v>
                </c:pt>
                <c:pt idx="23">
                  <c:v>-113.1</c:v>
                </c:pt>
                <c:pt idx="24">
                  <c:v>-112.8</c:v>
                </c:pt>
                <c:pt idx="25">
                  <c:v>-112.5</c:v>
                </c:pt>
                <c:pt idx="26">
                  <c:v>-112.2</c:v>
                </c:pt>
                <c:pt idx="27">
                  <c:v>-111.9</c:v>
                </c:pt>
                <c:pt idx="28">
                  <c:v>-111.6</c:v>
                </c:pt>
                <c:pt idx="29">
                  <c:v>-111.3</c:v>
                </c:pt>
                <c:pt idx="30">
                  <c:v>-111</c:v>
                </c:pt>
                <c:pt idx="31">
                  <c:v>-110.7</c:v>
                </c:pt>
                <c:pt idx="32">
                  <c:v>-110.4</c:v>
                </c:pt>
                <c:pt idx="33">
                  <c:v>-110.1</c:v>
                </c:pt>
                <c:pt idx="34">
                  <c:v>-109.8</c:v>
                </c:pt>
                <c:pt idx="35">
                  <c:v>-109.5</c:v>
                </c:pt>
                <c:pt idx="36">
                  <c:v>-109.2</c:v>
                </c:pt>
                <c:pt idx="37">
                  <c:v>-108.9</c:v>
                </c:pt>
                <c:pt idx="38">
                  <c:v>-108.6</c:v>
                </c:pt>
                <c:pt idx="39">
                  <c:v>-108.3</c:v>
                </c:pt>
                <c:pt idx="40">
                  <c:v>-108</c:v>
                </c:pt>
                <c:pt idx="41">
                  <c:v>-107.7</c:v>
                </c:pt>
                <c:pt idx="42">
                  <c:v>-107.4</c:v>
                </c:pt>
                <c:pt idx="43">
                  <c:v>-107.1</c:v>
                </c:pt>
                <c:pt idx="44">
                  <c:v>-106.8</c:v>
                </c:pt>
                <c:pt idx="45">
                  <c:v>-106.5</c:v>
                </c:pt>
                <c:pt idx="46">
                  <c:v>-106.2</c:v>
                </c:pt>
                <c:pt idx="47">
                  <c:v>-105.9</c:v>
                </c:pt>
                <c:pt idx="48">
                  <c:v>-105.6</c:v>
                </c:pt>
                <c:pt idx="49">
                  <c:v>-105.3</c:v>
                </c:pt>
                <c:pt idx="50">
                  <c:v>-105</c:v>
                </c:pt>
                <c:pt idx="51">
                  <c:v>-104.7</c:v>
                </c:pt>
                <c:pt idx="52">
                  <c:v>-104.4</c:v>
                </c:pt>
                <c:pt idx="53">
                  <c:v>-104.1</c:v>
                </c:pt>
                <c:pt idx="54">
                  <c:v>-103.8</c:v>
                </c:pt>
                <c:pt idx="55">
                  <c:v>-103.5</c:v>
                </c:pt>
                <c:pt idx="56">
                  <c:v>-103.2</c:v>
                </c:pt>
                <c:pt idx="57">
                  <c:v>-102.9</c:v>
                </c:pt>
                <c:pt idx="58">
                  <c:v>-102.6</c:v>
                </c:pt>
                <c:pt idx="59">
                  <c:v>-102.3</c:v>
                </c:pt>
                <c:pt idx="60">
                  <c:v>-102</c:v>
                </c:pt>
                <c:pt idx="61">
                  <c:v>-101.7</c:v>
                </c:pt>
                <c:pt idx="62">
                  <c:v>-101.4</c:v>
                </c:pt>
                <c:pt idx="63">
                  <c:v>-101.1</c:v>
                </c:pt>
                <c:pt idx="64">
                  <c:v>-100.8</c:v>
                </c:pt>
                <c:pt idx="65">
                  <c:v>-100.5</c:v>
                </c:pt>
                <c:pt idx="66">
                  <c:v>-100.2</c:v>
                </c:pt>
                <c:pt idx="67">
                  <c:v>-99.9</c:v>
                </c:pt>
                <c:pt idx="68">
                  <c:v>-99.6</c:v>
                </c:pt>
                <c:pt idx="69">
                  <c:v>-99.3</c:v>
                </c:pt>
                <c:pt idx="70">
                  <c:v>-99</c:v>
                </c:pt>
                <c:pt idx="71">
                  <c:v>-98.7</c:v>
                </c:pt>
                <c:pt idx="72">
                  <c:v>-98.4</c:v>
                </c:pt>
                <c:pt idx="73">
                  <c:v>-98.1</c:v>
                </c:pt>
                <c:pt idx="74">
                  <c:v>-97.8</c:v>
                </c:pt>
                <c:pt idx="75">
                  <c:v>-97.5</c:v>
                </c:pt>
                <c:pt idx="76">
                  <c:v>-97.2</c:v>
                </c:pt>
                <c:pt idx="77">
                  <c:v>-96.9</c:v>
                </c:pt>
                <c:pt idx="78">
                  <c:v>-96.6</c:v>
                </c:pt>
                <c:pt idx="79">
                  <c:v>-96.3</c:v>
                </c:pt>
                <c:pt idx="80">
                  <c:v>-96</c:v>
                </c:pt>
                <c:pt idx="81">
                  <c:v>-95.7</c:v>
                </c:pt>
                <c:pt idx="82">
                  <c:v>-95.4</c:v>
                </c:pt>
                <c:pt idx="83">
                  <c:v>-95.1</c:v>
                </c:pt>
                <c:pt idx="84">
                  <c:v>-94.8</c:v>
                </c:pt>
                <c:pt idx="85">
                  <c:v>-94.5</c:v>
                </c:pt>
                <c:pt idx="86">
                  <c:v>-94.2</c:v>
                </c:pt>
                <c:pt idx="87">
                  <c:v>-93.9</c:v>
                </c:pt>
                <c:pt idx="88">
                  <c:v>-93.6</c:v>
                </c:pt>
                <c:pt idx="89">
                  <c:v>-93.3</c:v>
                </c:pt>
                <c:pt idx="90">
                  <c:v>-93</c:v>
                </c:pt>
                <c:pt idx="91">
                  <c:v>-92.7</c:v>
                </c:pt>
                <c:pt idx="92">
                  <c:v>-92.4</c:v>
                </c:pt>
                <c:pt idx="93">
                  <c:v>-92.1</c:v>
                </c:pt>
                <c:pt idx="94">
                  <c:v>-91.8</c:v>
                </c:pt>
                <c:pt idx="95">
                  <c:v>-91.5</c:v>
                </c:pt>
                <c:pt idx="96">
                  <c:v>-91.2</c:v>
                </c:pt>
                <c:pt idx="97">
                  <c:v>-90.9</c:v>
                </c:pt>
                <c:pt idx="98">
                  <c:v>-90.6</c:v>
                </c:pt>
                <c:pt idx="99">
                  <c:v>-90.3</c:v>
                </c:pt>
                <c:pt idx="100">
                  <c:v>-90</c:v>
                </c:pt>
                <c:pt idx="101">
                  <c:v>-89.7</c:v>
                </c:pt>
                <c:pt idx="102">
                  <c:v>-89.4</c:v>
                </c:pt>
                <c:pt idx="103">
                  <c:v>-89.1</c:v>
                </c:pt>
                <c:pt idx="104">
                  <c:v>-88.8</c:v>
                </c:pt>
                <c:pt idx="105">
                  <c:v>-88.5</c:v>
                </c:pt>
                <c:pt idx="106">
                  <c:v>-88.2</c:v>
                </c:pt>
                <c:pt idx="107">
                  <c:v>-87.9</c:v>
                </c:pt>
                <c:pt idx="108">
                  <c:v>-87.6</c:v>
                </c:pt>
                <c:pt idx="109">
                  <c:v>-87.3</c:v>
                </c:pt>
                <c:pt idx="110">
                  <c:v>-87</c:v>
                </c:pt>
                <c:pt idx="111">
                  <c:v>-86.7</c:v>
                </c:pt>
                <c:pt idx="112">
                  <c:v>-86.4</c:v>
                </c:pt>
                <c:pt idx="113">
                  <c:v>-86.1</c:v>
                </c:pt>
                <c:pt idx="114">
                  <c:v>-85.8</c:v>
                </c:pt>
                <c:pt idx="115">
                  <c:v>-85.5</c:v>
                </c:pt>
                <c:pt idx="116">
                  <c:v>-85.2</c:v>
                </c:pt>
                <c:pt idx="117">
                  <c:v>-84.9</c:v>
                </c:pt>
                <c:pt idx="118">
                  <c:v>-84.6</c:v>
                </c:pt>
                <c:pt idx="119">
                  <c:v>-84.3</c:v>
                </c:pt>
                <c:pt idx="120">
                  <c:v>-84</c:v>
                </c:pt>
                <c:pt idx="121">
                  <c:v>-83.7</c:v>
                </c:pt>
                <c:pt idx="122">
                  <c:v>-83.4</c:v>
                </c:pt>
                <c:pt idx="123">
                  <c:v>-83.1</c:v>
                </c:pt>
                <c:pt idx="124">
                  <c:v>-82.8</c:v>
                </c:pt>
                <c:pt idx="125">
                  <c:v>-82.5</c:v>
                </c:pt>
                <c:pt idx="126">
                  <c:v>-82.2</c:v>
                </c:pt>
                <c:pt idx="127">
                  <c:v>-81.900000000000006</c:v>
                </c:pt>
                <c:pt idx="128">
                  <c:v>-81.599999999999994</c:v>
                </c:pt>
                <c:pt idx="129">
                  <c:v>-81.3</c:v>
                </c:pt>
                <c:pt idx="130">
                  <c:v>-81</c:v>
                </c:pt>
                <c:pt idx="131">
                  <c:v>-80.7</c:v>
                </c:pt>
                <c:pt idx="132">
                  <c:v>-80.400000000000006</c:v>
                </c:pt>
                <c:pt idx="133">
                  <c:v>-80.099999999999994</c:v>
                </c:pt>
                <c:pt idx="134">
                  <c:v>-79.8</c:v>
                </c:pt>
                <c:pt idx="135">
                  <c:v>-79.5</c:v>
                </c:pt>
                <c:pt idx="136">
                  <c:v>-79.2</c:v>
                </c:pt>
                <c:pt idx="137">
                  <c:v>-78.900000000000006</c:v>
                </c:pt>
                <c:pt idx="138">
                  <c:v>-78.599999999999994</c:v>
                </c:pt>
                <c:pt idx="139">
                  <c:v>-78.3</c:v>
                </c:pt>
                <c:pt idx="140">
                  <c:v>-78</c:v>
                </c:pt>
                <c:pt idx="141">
                  <c:v>-77.7</c:v>
                </c:pt>
                <c:pt idx="142">
                  <c:v>-77.400000000000006</c:v>
                </c:pt>
                <c:pt idx="143">
                  <c:v>-77.099999999999994</c:v>
                </c:pt>
                <c:pt idx="144">
                  <c:v>-76.8</c:v>
                </c:pt>
                <c:pt idx="145">
                  <c:v>-76.5</c:v>
                </c:pt>
                <c:pt idx="146">
                  <c:v>-76.2</c:v>
                </c:pt>
                <c:pt idx="147">
                  <c:v>-75.900000000000006</c:v>
                </c:pt>
                <c:pt idx="148">
                  <c:v>-75.599999999999994</c:v>
                </c:pt>
                <c:pt idx="149">
                  <c:v>-75.3</c:v>
                </c:pt>
                <c:pt idx="150">
                  <c:v>-75</c:v>
                </c:pt>
                <c:pt idx="151">
                  <c:v>-74.7</c:v>
                </c:pt>
                <c:pt idx="152">
                  <c:v>-74.400000000000006</c:v>
                </c:pt>
                <c:pt idx="153">
                  <c:v>-74.099999999999994</c:v>
                </c:pt>
                <c:pt idx="154">
                  <c:v>-73.8</c:v>
                </c:pt>
                <c:pt idx="155">
                  <c:v>-73.5</c:v>
                </c:pt>
                <c:pt idx="156">
                  <c:v>-73.2</c:v>
                </c:pt>
                <c:pt idx="157">
                  <c:v>-72.900000000000006</c:v>
                </c:pt>
                <c:pt idx="158">
                  <c:v>-72.599999999999994</c:v>
                </c:pt>
                <c:pt idx="159">
                  <c:v>-72.3</c:v>
                </c:pt>
                <c:pt idx="160">
                  <c:v>-72</c:v>
                </c:pt>
                <c:pt idx="161">
                  <c:v>-71.7</c:v>
                </c:pt>
                <c:pt idx="162">
                  <c:v>-71.400000000000006</c:v>
                </c:pt>
                <c:pt idx="163">
                  <c:v>-71.099999999999994</c:v>
                </c:pt>
                <c:pt idx="164">
                  <c:v>-70.8</c:v>
                </c:pt>
                <c:pt idx="165">
                  <c:v>-70.5</c:v>
                </c:pt>
                <c:pt idx="166">
                  <c:v>-70.2</c:v>
                </c:pt>
                <c:pt idx="167">
                  <c:v>-69.900000000000006</c:v>
                </c:pt>
                <c:pt idx="168">
                  <c:v>-69.599999999999994</c:v>
                </c:pt>
                <c:pt idx="169">
                  <c:v>-69.3</c:v>
                </c:pt>
                <c:pt idx="170">
                  <c:v>-69</c:v>
                </c:pt>
                <c:pt idx="171">
                  <c:v>-68.7</c:v>
                </c:pt>
                <c:pt idx="172">
                  <c:v>-68.400000000000006</c:v>
                </c:pt>
                <c:pt idx="173">
                  <c:v>-68.099999999999994</c:v>
                </c:pt>
                <c:pt idx="174">
                  <c:v>-67.8</c:v>
                </c:pt>
                <c:pt idx="175">
                  <c:v>-67.5</c:v>
                </c:pt>
                <c:pt idx="176">
                  <c:v>-67.2</c:v>
                </c:pt>
                <c:pt idx="177">
                  <c:v>-66.900000000000006</c:v>
                </c:pt>
                <c:pt idx="178">
                  <c:v>-66.599999999999994</c:v>
                </c:pt>
                <c:pt idx="179">
                  <c:v>-66.3</c:v>
                </c:pt>
                <c:pt idx="180">
                  <c:v>-66</c:v>
                </c:pt>
                <c:pt idx="181">
                  <c:v>-65.7</c:v>
                </c:pt>
                <c:pt idx="182">
                  <c:v>-65.400000000000006</c:v>
                </c:pt>
                <c:pt idx="183">
                  <c:v>-65.099999999999994</c:v>
                </c:pt>
                <c:pt idx="184">
                  <c:v>-64.8</c:v>
                </c:pt>
                <c:pt idx="185">
                  <c:v>-64.5</c:v>
                </c:pt>
                <c:pt idx="186">
                  <c:v>-64.2</c:v>
                </c:pt>
                <c:pt idx="187">
                  <c:v>-63.9</c:v>
                </c:pt>
                <c:pt idx="188">
                  <c:v>-63.6</c:v>
                </c:pt>
                <c:pt idx="189">
                  <c:v>-63.3</c:v>
                </c:pt>
                <c:pt idx="190">
                  <c:v>-63</c:v>
                </c:pt>
                <c:pt idx="191">
                  <c:v>-62.7</c:v>
                </c:pt>
                <c:pt idx="192">
                  <c:v>-62.4</c:v>
                </c:pt>
                <c:pt idx="193">
                  <c:v>-62.1</c:v>
                </c:pt>
                <c:pt idx="194">
                  <c:v>-61.8</c:v>
                </c:pt>
                <c:pt idx="195">
                  <c:v>-61.5</c:v>
                </c:pt>
                <c:pt idx="196">
                  <c:v>-61.2</c:v>
                </c:pt>
                <c:pt idx="197">
                  <c:v>-60.9</c:v>
                </c:pt>
                <c:pt idx="198">
                  <c:v>-60.6</c:v>
                </c:pt>
                <c:pt idx="199">
                  <c:v>-60.3</c:v>
                </c:pt>
                <c:pt idx="200">
                  <c:v>-60</c:v>
                </c:pt>
                <c:pt idx="201">
                  <c:v>-59.7</c:v>
                </c:pt>
                <c:pt idx="202">
                  <c:v>-59.4</c:v>
                </c:pt>
                <c:pt idx="203">
                  <c:v>-59.1</c:v>
                </c:pt>
                <c:pt idx="204">
                  <c:v>-58.8</c:v>
                </c:pt>
                <c:pt idx="205">
                  <c:v>-58.5</c:v>
                </c:pt>
                <c:pt idx="206">
                  <c:v>-58.2</c:v>
                </c:pt>
                <c:pt idx="207">
                  <c:v>-57.9</c:v>
                </c:pt>
                <c:pt idx="208">
                  <c:v>-57.6</c:v>
                </c:pt>
                <c:pt idx="209">
                  <c:v>-57.3</c:v>
                </c:pt>
                <c:pt idx="210">
                  <c:v>-57</c:v>
                </c:pt>
                <c:pt idx="211">
                  <c:v>-56.7</c:v>
                </c:pt>
                <c:pt idx="212">
                  <c:v>-56.4</c:v>
                </c:pt>
                <c:pt idx="213">
                  <c:v>-56.1</c:v>
                </c:pt>
                <c:pt idx="214">
                  <c:v>-55.8</c:v>
                </c:pt>
                <c:pt idx="215">
                  <c:v>-55.5</c:v>
                </c:pt>
                <c:pt idx="216">
                  <c:v>-55.2</c:v>
                </c:pt>
                <c:pt idx="217">
                  <c:v>-54.9</c:v>
                </c:pt>
                <c:pt idx="218">
                  <c:v>-54.6</c:v>
                </c:pt>
                <c:pt idx="219">
                  <c:v>-54.3</c:v>
                </c:pt>
                <c:pt idx="220">
                  <c:v>-54</c:v>
                </c:pt>
                <c:pt idx="221">
                  <c:v>-53.7</c:v>
                </c:pt>
                <c:pt idx="222">
                  <c:v>-53.4</c:v>
                </c:pt>
                <c:pt idx="223">
                  <c:v>-53.1</c:v>
                </c:pt>
                <c:pt idx="224">
                  <c:v>-52.8</c:v>
                </c:pt>
                <c:pt idx="225">
                  <c:v>-52.5</c:v>
                </c:pt>
                <c:pt idx="226">
                  <c:v>-52.2</c:v>
                </c:pt>
                <c:pt idx="227">
                  <c:v>-51.9</c:v>
                </c:pt>
                <c:pt idx="228">
                  <c:v>-51.6</c:v>
                </c:pt>
                <c:pt idx="229">
                  <c:v>-51.3</c:v>
                </c:pt>
                <c:pt idx="230">
                  <c:v>-51</c:v>
                </c:pt>
                <c:pt idx="231">
                  <c:v>-50.7</c:v>
                </c:pt>
                <c:pt idx="232">
                  <c:v>-50.4</c:v>
                </c:pt>
                <c:pt idx="233">
                  <c:v>-50.1</c:v>
                </c:pt>
                <c:pt idx="234">
                  <c:v>-49.8</c:v>
                </c:pt>
                <c:pt idx="235">
                  <c:v>-49.5</c:v>
                </c:pt>
                <c:pt idx="236">
                  <c:v>-49.2</c:v>
                </c:pt>
                <c:pt idx="237">
                  <c:v>-48.9</c:v>
                </c:pt>
                <c:pt idx="238">
                  <c:v>-48.6</c:v>
                </c:pt>
                <c:pt idx="239">
                  <c:v>-48.3</c:v>
                </c:pt>
                <c:pt idx="240">
                  <c:v>-48</c:v>
                </c:pt>
                <c:pt idx="241">
                  <c:v>-47.7</c:v>
                </c:pt>
                <c:pt idx="242">
                  <c:v>-47.4</c:v>
                </c:pt>
                <c:pt idx="243">
                  <c:v>-47.1</c:v>
                </c:pt>
                <c:pt idx="244">
                  <c:v>-46.8</c:v>
                </c:pt>
                <c:pt idx="245">
                  <c:v>-46.5</c:v>
                </c:pt>
                <c:pt idx="246">
                  <c:v>-46.2</c:v>
                </c:pt>
                <c:pt idx="247">
                  <c:v>-45.9</c:v>
                </c:pt>
                <c:pt idx="248">
                  <c:v>-45.6</c:v>
                </c:pt>
                <c:pt idx="249">
                  <c:v>-45.3</c:v>
                </c:pt>
                <c:pt idx="250">
                  <c:v>-45</c:v>
                </c:pt>
                <c:pt idx="251">
                  <c:v>-44.7</c:v>
                </c:pt>
                <c:pt idx="252">
                  <c:v>-44.4</c:v>
                </c:pt>
                <c:pt idx="253">
                  <c:v>-44.1</c:v>
                </c:pt>
                <c:pt idx="254">
                  <c:v>-43.8</c:v>
                </c:pt>
                <c:pt idx="255">
                  <c:v>-43.5</c:v>
                </c:pt>
                <c:pt idx="256">
                  <c:v>-43.2</c:v>
                </c:pt>
                <c:pt idx="257">
                  <c:v>-42.9</c:v>
                </c:pt>
                <c:pt idx="258">
                  <c:v>-42.6</c:v>
                </c:pt>
                <c:pt idx="259">
                  <c:v>-42.3</c:v>
                </c:pt>
                <c:pt idx="260">
                  <c:v>-42</c:v>
                </c:pt>
                <c:pt idx="261">
                  <c:v>-41.7</c:v>
                </c:pt>
                <c:pt idx="262">
                  <c:v>-41.4</c:v>
                </c:pt>
                <c:pt idx="263">
                  <c:v>-41.1</c:v>
                </c:pt>
                <c:pt idx="264">
                  <c:v>-40.799999999999997</c:v>
                </c:pt>
                <c:pt idx="265">
                  <c:v>-40.5</c:v>
                </c:pt>
                <c:pt idx="266">
                  <c:v>-40.200000000000003</c:v>
                </c:pt>
                <c:pt idx="267">
                  <c:v>-39.9</c:v>
                </c:pt>
                <c:pt idx="268">
                  <c:v>-39.6</c:v>
                </c:pt>
                <c:pt idx="269">
                  <c:v>-39.299999999999997</c:v>
                </c:pt>
                <c:pt idx="270">
                  <c:v>-39</c:v>
                </c:pt>
                <c:pt idx="271">
                  <c:v>-38.700000000000003</c:v>
                </c:pt>
                <c:pt idx="272">
                  <c:v>-38.4</c:v>
                </c:pt>
                <c:pt idx="273">
                  <c:v>-38.1</c:v>
                </c:pt>
                <c:pt idx="274">
                  <c:v>-37.799999999999997</c:v>
                </c:pt>
                <c:pt idx="275">
                  <c:v>-37.5</c:v>
                </c:pt>
                <c:pt idx="276">
                  <c:v>-37.200000000000003</c:v>
                </c:pt>
                <c:pt idx="277">
                  <c:v>-36.9</c:v>
                </c:pt>
                <c:pt idx="278">
                  <c:v>-36.6</c:v>
                </c:pt>
                <c:pt idx="279">
                  <c:v>-36.299999999999997</c:v>
                </c:pt>
                <c:pt idx="280">
                  <c:v>-36</c:v>
                </c:pt>
                <c:pt idx="281">
                  <c:v>-35.700000000000003</c:v>
                </c:pt>
                <c:pt idx="282">
                  <c:v>-35.4</c:v>
                </c:pt>
                <c:pt idx="283">
                  <c:v>-35.1</c:v>
                </c:pt>
                <c:pt idx="284">
                  <c:v>-34.799999999999997</c:v>
                </c:pt>
                <c:pt idx="285">
                  <c:v>-34.5</c:v>
                </c:pt>
                <c:pt idx="286">
                  <c:v>-34.200000000000003</c:v>
                </c:pt>
                <c:pt idx="287">
                  <c:v>-33.9</c:v>
                </c:pt>
                <c:pt idx="288">
                  <c:v>-33.6</c:v>
                </c:pt>
                <c:pt idx="289">
                  <c:v>-33.299999999999997</c:v>
                </c:pt>
                <c:pt idx="290">
                  <c:v>-33</c:v>
                </c:pt>
                <c:pt idx="291">
                  <c:v>-32.700000000000003</c:v>
                </c:pt>
                <c:pt idx="292">
                  <c:v>-32.4</c:v>
                </c:pt>
                <c:pt idx="293">
                  <c:v>-32.1</c:v>
                </c:pt>
                <c:pt idx="294">
                  <c:v>-31.8</c:v>
                </c:pt>
                <c:pt idx="295">
                  <c:v>-31.5</c:v>
                </c:pt>
                <c:pt idx="296">
                  <c:v>-31.2</c:v>
                </c:pt>
                <c:pt idx="297">
                  <c:v>-30.9</c:v>
                </c:pt>
                <c:pt idx="298">
                  <c:v>-30.6</c:v>
                </c:pt>
                <c:pt idx="299">
                  <c:v>-30.3</c:v>
                </c:pt>
                <c:pt idx="300">
                  <c:v>-30</c:v>
                </c:pt>
                <c:pt idx="301">
                  <c:v>-29.7</c:v>
                </c:pt>
                <c:pt idx="302">
                  <c:v>-29.4</c:v>
                </c:pt>
                <c:pt idx="303">
                  <c:v>-29.1</c:v>
                </c:pt>
                <c:pt idx="304">
                  <c:v>-28.8</c:v>
                </c:pt>
                <c:pt idx="305">
                  <c:v>-28.5</c:v>
                </c:pt>
                <c:pt idx="306">
                  <c:v>-28.2</c:v>
                </c:pt>
                <c:pt idx="307">
                  <c:v>-27.9</c:v>
                </c:pt>
                <c:pt idx="308">
                  <c:v>-27.6</c:v>
                </c:pt>
                <c:pt idx="309">
                  <c:v>-27.3</c:v>
                </c:pt>
                <c:pt idx="310">
                  <c:v>-27</c:v>
                </c:pt>
                <c:pt idx="311">
                  <c:v>-26.7</c:v>
                </c:pt>
                <c:pt idx="312">
                  <c:v>-26.4</c:v>
                </c:pt>
                <c:pt idx="313">
                  <c:v>-26.1</c:v>
                </c:pt>
                <c:pt idx="314">
                  <c:v>-25.8</c:v>
                </c:pt>
                <c:pt idx="315">
                  <c:v>-25.5</c:v>
                </c:pt>
                <c:pt idx="316">
                  <c:v>-25.2</c:v>
                </c:pt>
                <c:pt idx="317">
                  <c:v>-24.9</c:v>
                </c:pt>
                <c:pt idx="318">
                  <c:v>-24.6</c:v>
                </c:pt>
                <c:pt idx="319">
                  <c:v>-24.3</c:v>
                </c:pt>
                <c:pt idx="320">
                  <c:v>-24</c:v>
                </c:pt>
                <c:pt idx="321">
                  <c:v>-23.7</c:v>
                </c:pt>
                <c:pt idx="322">
                  <c:v>-23.4</c:v>
                </c:pt>
                <c:pt idx="323">
                  <c:v>-23.1</c:v>
                </c:pt>
                <c:pt idx="324">
                  <c:v>-22.8</c:v>
                </c:pt>
                <c:pt idx="325">
                  <c:v>-22.5</c:v>
                </c:pt>
                <c:pt idx="326">
                  <c:v>-22.2</c:v>
                </c:pt>
                <c:pt idx="327">
                  <c:v>-21.9</c:v>
                </c:pt>
                <c:pt idx="328">
                  <c:v>-21.6</c:v>
                </c:pt>
                <c:pt idx="329">
                  <c:v>-21.3</c:v>
                </c:pt>
                <c:pt idx="330">
                  <c:v>-21</c:v>
                </c:pt>
                <c:pt idx="331">
                  <c:v>-20.7</c:v>
                </c:pt>
                <c:pt idx="332">
                  <c:v>-20.399999999999999</c:v>
                </c:pt>
                <c:pt idx="333">
                  <c:v>-20.100000000000001</c:v>
                </c:pt>
                <c:pt idx="334">
                  <c:v>-19.8</c:v>
                </c:pt>
                <c:pt idx="335">
                  <c:v>-19.5</c:v>
                </c:pt>
                <c:pt idx="336">
                  <c:v>-19.2</c:v>
                </c:pt>
                <c:pt idx="337">
                  <c:v>-18.899999999999999</c:v>
                </c:pt>
                <c:pt idx="338">
                  <c:v>-18.600000000000001</c:v>
                </c:pt>
                <c:pt idx="339">
                  <c:v>-18.3</c:v>
                </c:pt>
                <c:pt idx="340">
                  <c:v>-18</c:v>
                </c:pt>
                <c:pt idx="341">
                  <c:v>-17.7</c:v>
                </c:pt>
                <c:pt idx="342">
                  <c:v>-17.399999999999999</c:v>
                </c:pt>
                <c:pt idx="343">
                  <c:v>-17.100000000000001</c:v>
                </c:pt>
                <c:pt idx="344">
                  <c:v>-16.8</c:v>
                </c:pt>
                <c:pt idx="345">
                  <c:v>-16.5</c:v>
                </c:pt>
                <c:pt idx="346">
                  <c:v>-16.2</c:v>
                </c:pt>
                <c:pt idx="347">
                  <c:v>-15.9</c:v>
                </c:pt>
                <c:pt idx="348">
                  <c:v>-15.6</c:v>
                </c:pt>
                <c:pt idx="349">
                  <c:v>-15.3</c:v>
                </c:pt>
                <c:pt idx="350">
                  <c:v>-15</c:v>
                </c:pt>
                <c:pt idx="351">
                  <c:v>-14.7</c:v>
                </c:pt>
                <c:pt idx="352">
                  <c:v>-14.4</c:v>
                </c:pt>
                <c:pt idx="353">
                  <c:v>-14.1</c:v>
                </c:pt>
                <c:pt idx="354">
                  <c:v>-13.8</c:v>
                </c:pt>
                <c:pt idx="355">
                  <c:v>-13.5</c:v>
                </c:pt>
                <c:pt idx="356">
                  <c:v>-13.2</c:v>
                </c:pt>
                <c:pt idx="357">
                  <c:v>-12.9</c:v>
                </c:pt>
                <c:pt idx="358">
                  <c:v>-12.6</c:v>
                </c:pt>
                <c:pt idx="359">
                  <c:v>-12.3</c:v>
                </c:pt>
                <c:pt idx="360">
                  <c:v>-12</c:v>
                </c:pt>
                <c:pt idx="361">
                  <c:v>-11.7</c:v>
                </c:pt>
                <c:pt idx="362">
                  <c:v>-11.4</c:v>
                </c:pt>
                <c:pt idx="363">
                  <c:v>-11.1</c:v>
                </c:pt>
                <c:pt idx="364">
                  <c:v>-10.8</c:v>
                </c:pt>
                <c:pt idx="365">
                  <c:v>-10.5</c:v>
                </c:pt>
                <c:pt idx="366">
                  <c:v>-10.199999999999999</c:v>
                </c:pt>
                <c:pt idx="367">
                  <c:v>-9.9</c:v>
                </c:pt>
                <c:pt idx="368">
                  <c:v>-9.6</c:v>
                </c:pt>
                <c:pt idx="369">
                  <c:v>-9.3000000000000007</c:v>
                </c:pt>
                <c:pt idx="370">
                  <c:v>-9</c:v>
                </c:pt>
                <c:pt idx="371">
                  <c:v>-8.6999999999999993</c:v>
                </c:pt>
                <c:pt idx="372">
                  <c:v>-8.4</c:v>
                </c:pt>
                <c:pt idx="373">
                  <c:v>-8.1</c:v>
                </c:pt>
                <c:pt idx="374">
                  <c:v>-7.8</c:v>
                </c:pt>
                <c:pt idx="375">
                  <c:v>-7.5</c:v>
                </c:pt>
                <c:pt idx="376">
                  <c:v>-7.2</c:v>
                </c:pt>
                <c:pt idx="377">
                  <c:v>-6.9</c:v>
                </c:pt>
                <c:pt idx="378">
                  <c:v>-6.6</c:v>
                </c:pt>
                <c:pt idx="379">
                  <c:v>-6.3</c:v>
                </c:pt>
                <c:pt idx="380">
                  <c:v>-6</c:v>
                </c:pt>
                <c:pt idx="381">
                  <c:v>-5.7</c:v>
                </c:pt>
                <c:pt idx="382">
                  <c:v>-5.4</c:v>
                </c:pt>
                <c:pt idx="383">
                  <c:v>-5.0999999999999996</c:v>
                </c:pt>
                <c:pt idx="384">
                  <c:v>-4.8</c:v>
                </c:pt>
                <c:pt idx="385">
                  <c:v>-4.5</c:v>
                </c:pt>
                <c:pt idx="386">
                  <c:v>-4.2</c:v>
                </c:pt>
                <c:pt idx="387">
                  <c:v>-3.9</c:v>
                </c:pt>
                <c:pt idx="388">
                  <c:v>-3.6</c:v>
                </c:pt>
                <c:pt idx="389">
                  <c:v>-3.3</c:v>
                </c:pt>
                <c:pt idx="390">
                  <c:v>-3</c:v>
                </c:pt>
                <c:pt idx="391">
                  <c:v>-2.7</c:v>
                </c:pt>
                <c:pt idx="392">
                  <c:v>-2.4</c:v>
                </c:pt>
                <c:pt idx="393">
                  <c:v>-2.1</c:v>
                </c:pt>
                <c:pt idx="394">
                  <c:v>-1.8</c:v>
                </c:pt>
                <c:pt idx="395">
                  <c:v>-1.5</c:v>
                </c:pt>
                <c:pt idx="396">
                  <c:v>-1.2</c:v>
                </c:pt>
                <c:pt idx="397">
                  <c:v>-0.9</c:v>
                </c:pt>
                <c:pt idx="398">
                  <c:v>-0.6</c:v>
                </c:pt>
                <c:pt idx="399">
                  <c:v>-0.3</c:v>
                </c:pt>
                <c:pt idx="400">
                  <c:v>0</c:v>
                </c:pt>
                <c:pt idx="401">
                  <c:v>0.3</c:v>
                </c:pt>
                <c:pt idx="402">
                  <c:v>0.6</c:v>
                </c:pt>
                <c:pt idx="403">
                  <c:v>0.9</c:v>
                </c:pt>
                <c:pt idx="404">
                  <c:v>1.2</c:v>
                </c:pt>
                <c:pt idx="405">
                  <c:v>1.5</c:v>
                </c:pt>
                <c:pt idx="406">
                  <c:v>1.8</c:v>
                </c:pt>
                <c:pt idx="407">
                  <c:v>2.1</c:v>
                </c:pt>
                <c:pt idx="408">
                  <c:v>2.4</c:v>
                </c:pt>
                <c:pt idx="409">
                  <c:v>2.7</c:v>
                </c:pt>
                <c:pt idx="410">
                  <c:v>3</c:v>
                </c:pt>
                <c:pt idx="411">
                  <c:v>3.3</c:v>
                </c:pt>
                <c:pt idx="412">
                  <c:v>3.6</c:v>
                </c:pt>
                <c:pt idx="413">
                  <c:v>3.9</c:v>
                </c:pt>
                <c:pt idx="414">
                  <c:v>4.2</c:v>
                </c:pt>
                <c:pt idx="415">
                  <c:v>4.5</c:v>
                </c:pt>
                <c:pt idx="416">
                  <c:v>4.8</c:v>
                </c:pt>
                <c:pt idx="417">
                  <c:v>5.0999999999999996</c:v>
                </c:pt>
                <c:pt idx="418">
                  <c:v>5.4</c:v>
                </c:pt>
                <c:pt idx="419">
                  <c:v>5.7</c:v>
                </c:pt>
                <c:pt idx="420">
                  <c:v>6</c:v>
                </c:pt>
                <c:pt idx="421">
                  <c:v>6.3</c:v>
                </c:pt>
                <c:pt idx="422">
                  <c:v>6.6</c:v>
                </c:pt>
                <c:pt idx="423">
                  <c:v>6.9</c:v>
                </c:pt>
                <c:pt idx="424">
                  <c:v>7.2</c:v>
                </c:pt>
                <c:pt idx="425">
                  <c:v>7.5</c:v>
                </c:pt>
                <c:pt idx="426">
                  <c:v>7.8</c:v>
                </c:pt>
                <c:pt idx="427">
                  <c:v>8.1</c:v>
                </c:pt>
                <c:pt idx="428">
                  <c:v>8.4</c:v>
                </c:pt>
                <c:pt idx="429">
                  <c:v>8.6999999999999993</c:v>
                </c:pt>
                <c:pt idx="430">
                  <c:v>9</c:v>
                </c:pt>
                <c:pt idx="431">
                  <c:v>9.3000000000000007</c:v>
                </c:pt>
                <c:pt idx="432">
                  <c:v>9.6</c:v>
                </c:pt>
                <c:pt idx="433">
                  <c:v>9.9</c:v>
                </c:pt>
                <c:pt idx="434">
                  <c:v>10.199999999999999</c:v>
                </c:pt>
                <c:pt idx="435">
                  <c:v>10.5</c:v>
                </c:pt>
                <c:pt idx="436">
                  <c:v>10.8</c:v>
                </c:pt>
                <c:pt idx="437">
                  <c:v>11.1</c:v>
                </c:pt>
                <c:pt idx="438">
                  <c:v>11.4</c:v>
                </c:pt>
                <c:pt idx="439">
                  <c:v>11.7</c:v>
                </c:pt>
                <c:pt idx="440">
                  <c:v>12</c:v>
                </c:pt>
                <c:pt idx="441">
                  <c:v>12.3</c:v>
                </c:pt>
                <c:pt idx="442">
                  <c:v>12.6</c:v>
                </c:pt>
                <c:pt idx="443">
                  <c:v>12.9</c:v>
                </c:pt>
                <c:pt idx="444">
                  <c:v>13.2</c:v>
                </c:pt>
                <c:pt idx="445">
                  <c:v>13.5</c:v>
                </c:pt>
                <c:pt idx="446">
                  <c:v>13.8</c:v>
                </c:pt>
                <c:pt idx="447">
                  <c:v>14.1</c:v>
                </c:pt>
                <c:pt idx="448">
                  <c:v>14.4</c:v>
                </c:pt>
                <c:pt idx="449">
                  <c:v>14.7</c:v>
                </c:pt>
                <c:pt idx="450">
                  <c:v>15</c:v>
                </c:pt>
                <c:pt idx="451">
                  <c:v>15.3</c:v>
                </c:pt>
                <c:pt idx="452">
                  <c:v>15.6</c:v>
                </c:pt>
                <c:pt idx="453">
                  <c:v>15.9</c:v>
                </c:pt>
                <c:pt idx="454">
                  <c:v>16.2</c:v>
                </c:pt>
                <c:pt idx="455">
                  <c:v>16.5</c:v>
                </c:pt>
                <c:pt idx="456">
                  <c:v>16.8</c:v>
                </c:pt>
                <c:pt idx="457">
                  <c:v>17.100000000000001</c:v>
                </c:pt>
                <c:pt idx="458">
                  <c:v>17.399999999999999</c:v>
                </c:pt>
                <c:pt idx="459">
                  <c:v>17.7</c:v>
                </c:pt>
                <c:pt idx="460">
                  <c:v>18</c:v>
                </c:pt>
                <c:pt idx="461">
                  <c:v>18.3</c:v>
                </c:pt>
                <c:pt idx="462">
                  <c:v>18.600000000000001</c:v>
                </c:pt>
                <c:pt idx="463">
                  <c:v>18.899999999999999</c:v>
                </c:pt>
                <c:pt idx="464">
                  <c:v>19.2</c:v>
                </c:pt>
                <c:pt idx="465">
                  <c:v>19.5</c:v>
                </c:pt>
                <c:pt idx="466">
                  <c:v>19.8</c:v>
                </c:pt>
                <c:pt idx="467">
                  <c:v>20.100000000000001</c:v>
                </c:pt>
                <c:pt idx="468">
                  <c:v>20.399999999999999</c:v>
                </c:pt>
                <c:pt idx="469">
                  <c:v>20.7</c:v>
                </c:pt>
                <c:pt idx="470">
                  <c:v>21</c:v>
                </c:pt>
                <c:pt idx="471">
                  <c:v>21.3</c:v>
                </c:pt>
                <c:pt idx="472">
                  <c:v>21.6</c:v>
                </c:pt>
                <c:pt idx="473">
                  <c:v>21.9</c:v>
                </c:pt>
                <c:pt idx="474">
                  <c:v>22.2</c:v>
                </c:pt>
                <c:pt idx="475">
                  <c:v>22.5</c:v>
                </c:pt>
                <c:pt idx="476">
                  <c:v>22.8</c:v>
                </c:pt>
                <c:pt idx="477">
                  <c:v>23.1</c:v>
                </c:pt>
                <c:pt idx="478">
                  <c:v>23.4</c:v>
                </c:pt>
                <c:pt idx="479">
                  <c:v>23.7</c:v>
                </c:pt>
                <c:pt idx="480">
                  <c:v>24</c:v>
                </c:pt>
                <c:pt idx="481">
                  <c:v>24.3</c:v>
                </c:pt>
                <c:pt idx="482">
                  <c:v>24.6</c:v>
                </c:pt>
                <c:pt idx="483">
                  <c:v>24.9</c:v>
                </c:pt>
                <c:pt idx="484">
                  <c:v>25.2</c:v>
                </c:pt>
                <c:pt idx="485">
                  <c:v>25.5</c:v>
                </c:pt>
                <c:pt idx="486">
                  <c:v>25.8</c:v>
                </c:pt>
                <c:pt idx="487">
                  <c:v>26.1</c:v>
                </c:pt>
                <c:pt idx="488">
                  <c:v>26.4</c:v>
                </c:pt>
                <c:pt idx="489">
                  <c:v>26.7</c:v>
                </c:pt>
                <c:pt idx="490">
                  <c:v>27</c:v>
                </c:pt>
                <c:pt idx="491">
                  <c:v>27.3</c:v>
                </c:pt>
                <c:pt idx="492">
                  <c:v>27.6</c:v>
                </c:pt>
                <c:pt idx="493">
                  <c:v>27.9</c:v>
                </c:pt>
                <c:pt idx="494">
                  <c:v>28.2</c:v>
                </c:pt>
                <c:pt idx="495">
                  <c:v>28.5</c:v>
                </c:pt>
                <c:pt idx="496">
                  <c:v>28.8</c:v>
                </c:pt>
                <c:pt idx="497">
                  <c:v>29.1</c:v>
                </c:pt>
                <c:pt idx="498">
                  <c:v>29.4</c:v>
                </c:pt>
                <c:pt idx="499">
                  <c:v>29.7</c:v>
                </c:pt>
                <c:pt idx="500">
                  <c:v>30</c:v>
                </c:pt>
                <c:pt idx="501">
                  <c:v>30.3</c:v>
                </c:pt>
                <c:pt idx="502">
                  <c:v>30.6</c:v>
                </c:pt>
                <c:pt idx="503">
                  <c:v>30.9</c:v>
                </c:pt>
                <c:pt idx="504">
                  <c:v>31.2</c:v>
                </c:pt>
                <c:pt idx="505">
                  <c:v>31.5</c:v>
                </c:pt>
                <c:pt idx="506">
                  <c:v>31.8</c:v>
                </c:pt>
                <c:pt idx="507">
                  <c:v>32.1</c:v>
                </c:pt>
                <c:pt idx="508">
                  <c:v>32.4</c:v>
                </c:pt>
                <c:pt idx="509">
                  <c:v>32.700000000000003</c:v>
                </c:pt>
                <c:pt idx="510">
                  <c:v>33</c:v>
                </c:pt>
                <c:pt idx="511">
                  <c:v>33.299999999999997</c:v>
                </c:pt>
                <c:pt idx="512">
                  <c:v>33.6</c:v>
                </c:pt>
                <c:pt idx="513">
                  <c:v>33.9</c:v>
                </c:pt>
                <c:pt idx="514">
                  <c:v>34.200000000000003</c:v>
                </c:pt>
                <c:pt idx="515">
                  <c:v>34.5</c:v>
                </c:pt>
                <c:pt idx="516">
                  <c:v>34.799999999999997</c:v>
                </c:pt>
                <c:pt idx="517">
                  <c:v>35.1</c:v>
                </c:pt>
                <c:pt idx="518">
                  <c:v>35.4</c:v>
                </c:pt>
                <c:pt idx="519">
                  <c:v>35.700000000000003</c:v>
                </c:pt>
                <c:pt idx="520">
                  <c:v>36</c:v>
                </c:pt>
                <c:pt idx="521">
                  <c:v>36.299999999999997</c:v>
                </c:pt>
                <c:pt idx="522">
                  <c:v>36.6</c:v>
                </c:pt>
                <c:pt idx="523">
                  <c:v>36.9</c:v>
                </c:pt>
                <c:pt idx="524">
                  <c:v>37.200000000000003</c:v>
                </c:pt>
                <c:pt idx="525">
                  <c:v>37.5</c:v>
                </c:pt>
                <c:pt idx="526">
                  <c:v>37.799999999999997</c:v>
                </c:pt>
                <c:pt idx="527">
                  <c:v>38.1</c:v>
                </c:pt>
                <c:pt idx="528">
                  <c:v>38.4</c:v>
                </c:pt>
                <c:pt idx="529">
                  <c:v>38.700000000000003</c:v>
                </c:pt>
                <c:pt idx="530">
                  <c:v>39</c:v>
                </c:pt>
                <c:pt idx="531">
                  <c:v>39.299999999999997</c:v>
                </c:pt>
                <c:pt idx="532">
                  <c:v>39.6</c:v>
                </c:pt>
                <c:pt idx="533">
                  <c:v>39.9</c:v>
                </c:pt>
                <c:pt idx="534">
                  <c:v>40.200000000000003</c:v>
                </c:pt>
                <c:pt idx="535">
                  <c:v>40.5</c:v>
                </c:pt>
                <c:pt idx="536">
                  <c:v>40.799999999999997</c:v>
                </c:pt>
                <c:pt idx="537">
                  <c:v>41.1</c:v>
                </c:pt>
                <c:pt idx="538">
                  <c:v>41.4</c:v>
                </c:pt>
                <c:pt idx="539">
                  <c:v>41.7</c:v>
                </c:pt>
                <c:pt idx="540">
                  <c:v>42</c:v>
                </c:pt>
                <c:pt idx="541">
                  <c:v>42.3</c:v>
                </c:pt>
                <c:pt idx="542">
                  <c:v>42.6</c:v>
                </c:pt>
                <c:pt idx="543">
                  <c:v>42.9</c:v>
                </c:pt>
                <c:pt idx="544">
                  <c:v>43.2</c:v>
                </c:pt>
                <c:pt idx="545">
                  <c:v>43.5</c:v>
                </c:pt>
                <c:pt idx="546">
                  <c:v>43.8</c:v>
                </c:pt>
                <c:pt idx="547">
                  <c:v>44.1</c:v>
                </c:pt>
                <c:pt idx="548">
                  <c:v>44.4</c:v>
                </c:pt>
                <c:pt idx="549">
                  <c:v>44.7</c:v>
                </c:pt>
                <c:pt idx="550">
                  <c:v>45</c:v>
                </c:pt>
                <c:pt idx="551">
                  <c:v>45.3</c:v>
                </c:pt>
                <c:pt idx="552">
                  <c:v>45.6</c:v>
                </c:pt>
                <c:pt idx="553">
                  <c:v>45.9</c:v>
                </c:pt>
                <c:pt idx="554">
                  <c:v>46.2</c:v>
                </c:pt>
                <c:pt idx="555">
                  <c:v>46.5</c:v>
                </c:pt>
                <c:pt idx="556">
                  <c:v>46.8</c:v>
                </c:pt>
                <c:pt idx="557">
                  <c:v>47.1</c:v>
                </c:pt>
                <c:pt idx="558">
                  <c:v>47.4</c:v>
                </c:pt>
                <c:pt idx="559">
                  <c:v>47.7</c:v>
                </c:pt>
                <c:pt idx="560">
                  <c:v>48</c:v>
                </c:pt>
                <c:pt idx="561">
                  <c:v>48.3</c:v>
                </c:pt>
                <c:pt idx="562">
                  <c:v>48.6</c:v>
                </c:pt>
                <c:pt idx="563">
                  <c:v>48.9</c:v>
                </c:pt>
                <c:pt idx="564">
                  <c:v>49.2</c:v>
                </c:pt>
                <c:pt idx="565">
                  <c:v>49.5</c:v>
                </c:pt>
                <c:pt idx="566">
                  <c:v>49.8</c:v>
                </c:pt>
                <c:pt idx="567">
                  <c:v>50.1</c:v>
                </c:pt>
                <c:pt idx="568">
                  <c:v>50.4</c:v>
                </c:pt>
                <c:pt idx="569">
                  <c:v>50.7</c:v>
                </c:pt>
                <c:pt idx="570">
                  <c:v>51</c:v>
                </c:pt>
                <c:pt idx="571">
                  <c:v>51.3</c:v>
                </c:pt>
                <c:pt idx="572">
                  <c:v>51.6</c:v>
                </c:pt>
                <c:pt idx="573">
                  <c:v>51.9</c:v>
                </c:pt>
                <c:pt idx="574">
                  <c:v>52.2</c:v>
                </c:pt>
                <c:pt idx="575">
                  <c:v>52.5</c:v>
                </c:pt>
                <c:pt idx="576">
                  <c:v>52.8</c:v>
                </c:pt>
                <c:pt idx="577">
                  <c:v>53.1</c:v>
                </c:pt>
                <c:pt idx="578">
                  <c:v>53.4</c:v>
                </c:pt>
                <c:pt idx="579">
                  <c:v>53.7</c:v>
                </c:pt>
                <c:pt idx="580">
                  <c:v>54</c:v>
                </c:pt>
                <c:pt idx="581">
                  <c:v>54.3</c:v>
                </c:pt>
                <c:pt idx="582">
                  <c:v>54.6</c:v>
                </c:pt>
                <c:pt idx="583">
                  <c:v>54.9</c:v>
                </c:pt>
                <c:pt idx="584">
                  <c:v>55.2</c:v>
                </c:pt>
                <c:pt idx="585">
                  <c:v>55.5</c:v>
                </c:pt>
                <c:pt idx="586">
                  <c:v>55.8</c:v>
                </c:pt>
                <c:pt idx="587">
                  <c:v>56.1</c:v>
                </c:pt>
                <c:pt idx="588">
                  <c:v>56.4</c:v>
                </c:pt>
                <c:pt idx="589">
                  <c:v>56.7</c:v>
                </c:pt>
                <c:pt idx="590">
                  <c:v>57</c:v>
                </c:pt>
                <c:pt idx="591">
                  <c:v>57.3</c:v>
                </c:pt>
                <c:pt idx="592">
                  <c:v>57.6</c:v>
                </c:pt>
                <c:pt idx="593">
                  <c:v>57.9</c:v>
                </c:pt>
                <c:pt idx="594">
                  <c:v>58.2</c:v>
                </c:pt>
                <c:pt idx="595">
                  <c:v>58.5</c:v>
                </c:pt>
                <c:pt idx="596">
                  <c:v>58.8</c:v>
                </c:pt>
                <c:pt idx="597">
                  <c:v>59.1</c:v>
                </c:pt>
                <c:pt idx="598">
                  <c:v>59.4</c:v>
                </c:pt>
                <c:pt idx="599">
                  <c:v>59.7</c:v>
                </c:pt>
                <c:pt idx="600">
                  <c:v>60</c:v>
                </c:pt>
                <c:pt idx="601">
                  <c:v>60.3</c:v>
                </c:pt>
                <c:pt idx="602">
                  <c:v>60.6</c:v>
                </c:pt>
                <c:pt idx="603">
                  <c:v>60.9</c:v>
                </c:pt>
                <c:pt idx="604">
                  <c:v>61.2</c:v>
                </c:pt>
                <c:pt idx="605">
                  <c:v>61.5</c:v>
                </c:pt>
                <c:pt idx="606">
                  <c:v>61.8</c:v>
                </c:pt>
                <c:pt idx="607">
                  <c:v>62.1</c:v>
                </c:pt>
                <c:pt idx="608">
                  <c:v>62.4</c:v>
                </c:pt>
                <c:pt idx="609">
                  <c:v>62.7</c:v>
                </c:pt>
                <c:pt idx="610">
                  <c:v>63</c:v>
                </c:pt>
                <c:pt idx="611">
                  <c:v>63.3</c:v>
                </c:pt>
                <c:pt idx="612">
                  <c:v>63.6</c:v>
                </c:pt>
                <c:pt idx="613">
                  <c:v>63.9</c:v>
                </c:pt>
                <c:pt idx="614">
                  <c:v>64.2</c:v>
                </c:pt>
                <c:pt idx="615">
                  <c:v>64.5</c:v>
                </c:pt>
                <c:pt idx="616">
                  <c:v>64.8</c:v>
                </c:pt>
                <c:pt idx="617">
                  <c:v>65.099999999999994</c:v>
                </c:pt>
                <c:pt idx="618">
                  <c:v>65.400000000000006</c:v>
                </c:pt>
                <c:pt idx="619">
                  <c:v>65.7</c:v>
                </c:pt>
                <c:pt idx="620">
                  <c:v>66</c:v>
                </c:pt>
                <c:pt idx="621">
                  <c:v>66.3</c:v>
                </c:pt>
                <c:pt idx="622">
                  <c:v>66.599999999999994</c:v>
                </c:pt>
                <c:pt idx="623">
                  <c:v>66.900000000000006</c:v>
                </c:pt>
                <c:pt idx="624">
                  <c:v>67.2</c:v>
                </c:pt>
                <c:pt idx="625">
                  <c:v>67.5</c:v>
                </c:pt>
                <c:pt idx="626">
                  <c:v>67.8</c:v>
                </c:pt>
                <c:pt idx="627">
                  <c:v>68.099999999999994</c:v>
                </c:pt>
                <c:pt idx="628">
                  <c:v>68.400000000000006</c:v>
                </c:pt>
                <c:pt idx="629">
                  <c:v>68.7</c:v>
                </c:pt>
                <c:pt idx="630">
                  <c:v>69</c:v>
                </c:pt>
                <c:pt idx="631">
                  <c:v>69.3</c:v>
                </c:pt>
                <c:pt idx="632">
                  <c:v>69.599999999999994</c:v>
                </c:pt>
                <c:pt idx="633">
                  <c:v>69.900000000000006</c:v>
                </c:pt>
                <c:pt idx="634">
                  <c:v>70.2</c:v>
                </c:pt>
                <c:pt idx="635">
                  <c:v>70.5</c:v>
                </c:pt>
                <c:pt idx="636">
                  <c:v>70.8</c:v>
                </c:pt>
                <c:pt idx="637">
                  <c:v>71.099999999999994</c:v>
                </c:pt>
                <c:pt idx="638">
                  <c:v>71.400000000000006</c:v>
                </c:pt>
                <c:pt idx="639">
                  <c:v>71.7</c:v>
                </c:pt>
                <c:pt idx="640">
                  <c:v>72</c:v>
                </c:pt>
                <c:pt idx="641">
                  <c:v>72.3</c:v>
                </c:pt>
                <c:pt idx="642">
                  <c:v>72.599999999999994</c:v>
                </c:pt>
                <c:pt idx="643">
                  <c:v>72.900000000000006</c:v>
                </c:pt>
                <c:pt idx="644">
                  <c:v>73.2</c:v>
                </c:pt>
                <c:pt idx="645">
                  <c:v>73.5</c:v>
                </c:pt>
                <c:pt idx="646">
                  <c:v>73.8</c:v>
                </c:pt>
                <c:pt idx="647">
                  <c:v>74.099999999999994</c:v>
                </c:pt>
                <c:pt idx="648">
                  <c:v>74.400000000000006</c:v>
                </c:pt>
                <c:pt idx="649">
                  <c:v>74.7</c:v>
                </c:pt>
                <c:pt idx="650">
                  <c:v>75</c:v>
                </c:pt>
                <c:pt idx="651">
                  <c:v>75.3</c:v>
                </c:pt>
                <c:pt idx="652">
                  <c:v>75.599999999999994</c:v>
                </c:pt>
                <c:pt idx="653">
                  <c:v>75.900000000000006</c:v>
                </c:pt>
                <c:pt idx="654">
                  <c:v>76.2</c:v>
                </c:pt>
                <c:pt idx="655">
                  <c:v>76.5</c:v>
                </c:pt>
                <c:pt idx="656">
                  <c:v>76.8</c:v>
                </c:pt>
                <c:pt idx="657">
                  <c:v>77.099999999999994</c:v>
                </c:pt>
                <c:pt idx="658">
                  <c:v>77.400000000000006</c:v>
                </c:pt>
                <c:pt idx="659">
                  <c:v>77.7</c:v>
                </c:pt>
                <c:pt idx="660">
                  <c:v>78</c:v>
                </c:pt>
                <c:pt idx="661">
                  <c:v>78.3</c:v>
                </c:pt>
                <c:pt idx="662">
                  <c:v>78.599999999999994</c:v>
                </c:pt>
                <c:pt idx="663">
                  <c:v>78.900000000000006</c:v>
                </c:pt>
                <c:pt idx="664">
                  <c:v>79.2</c:v>
                </c:pt>
                <c:pt idx="665">
                  <c:v>79.5</c:v>
                </c:pt>
                <c:pt idx="666">
                  <c:v>79.8</c:v>
                </c:pt>
                <c:pt idx="667">
                  <c:v>80.099999999999994</c:v>
                </c:pt>
                <c:pt idx="668">
                  <c:v>80.400000000000006</c:v>
                </c:pt>
                <c:pt idx="669">
                  <c:v>80.7</c:v>
                </c:pt>
                <c:pt idx="670">
                  <c:v>81</c:v>
                </c:pt>
                <c:pt idx="671">
                  <c:v>81.3</c:v>
                </c:pt>
                <c:pt idx="672">
                  <c:v>81.599999999999994</c:v>
                </c:pt>
                <c:pt idx="673">
                  <c:v>81.900000000000006</c:v>
                </c:pt>
                <c:pt idx="674">
                  <c:v>82.2</c:v>
                </c:pt>
                <c:pt idx="675">
                  <c:v>82.5</c:v>
                </c:pt>
                <c:pt idx="676">
                  <c:v>82.8</c:v>
                </c:pt>
                <c:pt idx="677">
                  <c:v>83.1</c:v>
                </c:pt>
                <c:pt idx="678">
                  <c:v>83.4</c:v>
                </c:pt>
                <c:pt idx="679">
                  <c:v>83.7</c:v>
                </c:pt>
                <c:pt idx="680">
                  <c:v>84</c:v>
                </c:pt>
                <c:pt idx="681">
                  <c:v>84.3</c:v>
                </c:pt>
                <c:pt idx="682">
                  <c:v>84.6</c:v>
                </c:pt>
                <c:pt idx="683">
                  <c:v>84.9</c:v>
                </c:pt>
                <c:pt idx="684">
                  <c:v>85.2</c:v>
                </c:pt>
                <c:pt idx="685">
                  <c:v>85.5</c:v>
                </c:pt>
                <c:pt idx="686">
                  <c:v>85.8</c:v>
                </c:pt>
                <c:pt idx="687">
                  <c:v>86.1</c:v>
                </c:pt>
                <c:pt idx="688">
                  <c:v>86.4</c:v>
                </c:pt>
                <c:pt idx="689">
                  <c:v>86.7</c:v>
                </c:pt>
                <c:pt idx="690">
                  <c:v>87</c:v>
                </c:pt>
                <c:pt idx="691">
                  <c:v>87.3</c:v>
                </c:pt>
                <c:pt idx="692">
                  <c:v>87.6</c:v>
                </c:pt>
                <c:pt idx="693">
                  <c:v>87.9</c:v>
                </c:pt>
                <c:pt idx="694">
                  <c:v>88.2</c:v>
                </c:pt>
                <c:pt idx="695">
                  <c:v>88.5</c:v>
                </c:pt>
                <c:pt idx="696">
                  <c:v>88.8</c:v>
                </c:pt>
                <c:pt idx="697">
                  <c:v>89.1</c:v>
                </c:pt>
                <c:pt idx="698">
                  <c:v>89.4</c:v>
                </c:pt>
                <c:pt idx="699">
                  <c:v>89.7</c:v>
                </c:pt>
                <c:pt idx="700">
                  <c:v>90</c:v>
                </c:pt>
                <c:pt idx="701">
                  <c:v>90.3</c:v>
                </c:pt>
                <c:pt idx="702">
                  <c:v>90.6</c:v>
                </c:pt>
                <c:pt idx="703">
                  <c:v>90.9</c:v>
                </c:pt>
                <c:pt idx="704">
                  <c:v>91.2</c:v>
                </c:pt>
                <c:pt idx="705">
                  <c:v>91.5</c:v>
                </c:pt>
                <c:pt idx="706">
                  <c:v>91.8</c:v>
                </c:pt>
                <c:pt idx="707">
                  <c:v>92.1</c:v>
                </c:pt>
                <c:pt idx="708">
                  <c:v>92.4</c:v>
                </c:pt>
                <c:pt idx="709">
                  <c:v>92.7</c:v>
                </c:pt>
                <c:pt idx="710">
                  <c:v>93</c:v>
                </c:pt>
                <c:pt idx="711">
                  <c:v>93.3</c:v>
                </c:pt>
                <c:pt idx="712">
                  <c:v>93.6</c:v>
                </c:pt>
                <c:pt idx="713">
                  <c:v>93.9</c:v>
                </c:pt>
                <c:pt idx="714">
                  <c:v>94.2</c:v>
                </c:pt>
                <c:pt idx="715">
                  <c:v>94.5</c:v>
                </c:pt>
                <c:pt idx="716">
                  <c:v>94.8</c:v>
                </c:pt>
                <c:pt idx="717">
                  <c:v>95.1</c:v>
                </c:pt>
                <c:pt idx="718">
                  <c:v>95.4</c:v>
                </c:pt>
                <c:pt idx="719">
                  <c:v>95.7</c:v>
                </c:pt>
                <c:pt idx="720">
                  <c:v>96</c:v>
                </c:pt>
                <c:pt idx="721">
                  <c:v>96.3</c:v>
                </c:pt>
                <c:pt idx="722">
                  <c:v>96.6</c:v>
                </c:pt>
                <c:pt idx="723">
                  <c:v>96.9</c:v>
                </c:pt>
                <c:pt idx="724">
                  <c:v>97.2</c:v>
                </c:pt>
                <c:pt idx="725">
                  <c:v>97.5</c:v>
                </c:pt>
                <c:pt idx="726">
                  <c:v>97.8</c:v>
                </c:pt>
                <c:pt idx="727">
                  <c:v>98.1</c:v>
                </c:pt>
                <c:pt idx="728">
                  <c:v>98.4</c:v>
                </c:pt>
                <c:pt idx="729">
                  <c:v>98.7</c:v>
                </c:pt>
                <c:pt idx="730">
                  <c:v>99</c:v>
                </c:pt>
                <c:pt idx="731">
                  <c:v>99.3</c:v>
                </c:pt>
                <c:pt idx="732">
                  <c:v>99.6</c:v>
                </c:pt>
                <c:pt idx="733">
                  <c:v>99.9</c:v>
                </c:pt>
                <c:pt idx="734">
                  <c:v>100.2</c:v>
                </c:pt>
                <c:pt idx="735">
                  <c:v>100.5</c:v>
                </c:pt>
                <c:pt idx="736">
                  <c:v>100.8</c:v>
                </c:pt>
                <c:pt idx="737">
                  <c:v>101.1</c:v>
                </c:pt>
                <c:pt idx="738">
                  <c:v>101.4</c:v>
                </c:pt>
                <c:pt idx="739">
                  <c:v>101.7</c:v>
                </c:pt>
                <c:pt idx="740">
                  <c:v>102</c:v>
                </c:pt>
                <c:pt idx="741">
                  <c:v>102.3</c:v>
                </c:pt>
                <c:pt idx="742">
                  <c:v>102.6</c:v>
                </c:pt>
                <c:pt idx="743">
                  <c:v>102.9</c:v>
                </c:pt>
                <c:pt idx="744">
                  <c:v>103.2</c:v>
                </c:pt>
                <c:pt idx="745">
                  <c:v>103.5</c:v>
                </c:pt>
                <c:pt idx="746">
                  <c:v>103.8</c:v>
                </c:pt>
                <c:pt idx="747">
                  <c:v>104.1</c:v>
                </c:pt>
                <c:pt idx="748">
                  <c:v>104.4</c:v>
                </c:pt>
                <c:pt idx="749">
                  <c:v>104.7</c:v>
                </c:pt>
                <c:pt idx="750">
                  <c:v>105</c:v>
                </c:pt>
                <c:pt idx="751">
                  <c:v>105.3</c:v>
                </c:pt>
                <c:pt idx="752">
                  <c:v>105.6</c:v>
                </c:pt>
                <c:pt idx="753">
                  <c:v>105.9</c:v>
                </c:pt>
                <c:pt idx="754">
                  <c:v>106.2</c:v>
                </c:pt>
                <c:pt idx="755">
                  <c:v>106.5</c:v>
                </c:pt>
                <c:pt idx="756">
                  <c:v>106.8</c:v>
                </c:pt>
                <c:pt idx="757">
                  <c:v>107.1</c:v>
                </c:pt>
                <c:pt idx="758">
                  <c:v>107.4</c:v>
                </c:pt>
                <c:pt idx="759">
                  <c:v>107.7</c:v>
                </c:pt>
                <c:pt idx="760">
                  <c:v>108</c:v>
                </c:pt>
                <c:pt idx="761">
                  <c:v>108.3</c:v>
                </c:pt>
                <c:pt idx="762">
                  <c:v>108.6</c:v>
                </c:pt>
                <c:pt idx="763">
                  <c:v>108.9</c:v>
                </c:pt>
                <c:pt idx="764">
                  <c:v>109.2</c:v>
                </c:pt>
                <c:pt idx="765">
                  <c:v>109.5</c:v>
                </c:pt>
                <c:pt idx="766">
                  <c:v>109.8</c:v>
                </c:pt>
                <c:pt idx="767">
                  <c:v>110.1</c:v>
                </c:pt>
                <c:pt idx="768">
                  <c:v>110.4</c:v>
                </c:pt>
                <c:pt idx="769">
                  <c:v>110.7</c:v>
                </c:pt>
                <c:pt idx="770">
                  <c:v>111</c:v>
                </c:pt>
                <c:pt idx="771">
                  <c:v>111.3</c:v>
                </c:pt>
                <c:pt idx="772">
                  <c:v>111.6</c:v>
                </c:pt>
                <c:pt idx="773">
                  <c:v>111.9</c:v>
                </c:pt>
                <c:pt idx="774">
                  <c:v>112.2</c:v>
                </c:pt>
                <c:pt idx="775">
                  <c:v>112.5</c:v>
                </c:pt>
                <c:pt idx="776">
                  <c:v>112.8</c:v>
                </c:pt>
                <c:pt idx="777">
                  <c:v>113.1</c:v>
                </c:pt>
                <c:pt idx="778">
                  <c:v>113.4</c:v>
                </c:pt>
                <c:pt idx="779">
                  <c:v>113.7</c:v>
                </c:pt>
                <c:pt idx="780">
                  <c:v>114</c:v>
                </c:pt>
                <c:pt idx="781">
                  <c:v>114.3</c:v>
                </c:pt>
                <c:pt idx="782">
                  <c:v>114.6</c:v>
                </c:pt>
                <c:pt idx="783">
                  <c:v>114.9</c:v>
                </c:pt>
                <c:pt idx="784">
                  <c:v>115.2</c:v>
                </c:pt>
                <c:pt idx="785">
                  <c:v>115.5</c:v>
                </c:pt>
                <c:pt idx="786">
                  <c:v>115.8</c:v>
                </c:pt>
                <c:pt idx="787">
                  <c:v>116.1</c:v>
                </c:pt>
                <c:pt idx="788">
                  <c:v>116.4</c:v>
                </c:pt>
                <c:pt idx="789">
                  <c:v>116.7</c:v>
                </c:pt>
                <c:pt idx="790">
                  <c:v>117</c:v>
                </c:pt>
                <c:pt idx="791">
                  <c:v>117.3</c:v>
                </c:pt>
                <c:pt idx="792">
                  <c:v>117.6</c:v>
                </c:pt>
                <c:pt idx="793">
                  <c:v>117.9</c:v>
                </c:pt>
                <c:pt idx="794">
                  <c:v>118.2</c:v>
                </c:pt>
                <c:pt idx="795">
                  <c:v>118.5</c:v>
                </c:pt>
                <c:pt idx="796">
                  <c:v>118.8</c:v>
                </c:pt>
                <c:pt idx="797">
                  <c:v>119.1</c:v>
                </c:pt>
                <c:pt idx="798">
                  <c:v>119.4</c:v>
                </c:pt>
                <c:pt idx="799">
                  <c:v>119.7</c:v>
                </c:pt>
                <c:pt idx="800">
                  <c:v>120</c:v>
                </c:pt>
              </c:numCache>
            </c:numRef>
          </c:xVal>
          <c:yVal>
            <c:numRef>
              <c:f>'6FFF_15X15'!$F$3:$F$803</c:f>
              <c:numCache>
                <c:formatCode>General</c:formatCode>
                <c:ptCount val="8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0.33333333333333603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0.33333333333333681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0.33333333333333603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0.33333333333333681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0.33333333333333681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0.33333333333333603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0.33333333333333681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0.33333333333333603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0.33333333333333681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0.33333333333333681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0.33333333333333681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0.33333333333331949</c:v>
                </c:pt>
                <c:pt idx="83">
                  <c:v>0</c:v>
                </c:pt>
                <c:pt idx="84">
                  <c:v>0</c:v>
                </c:pt>
                <c:pt idx="85">
                  <c:v>0.33333333333333681</c:v>
                </c:pt>
                <c:pt idx="86">
                  <c:v>0</c:v>
                </c:pt>
                <c:pt idx="87">
                  <c:v>0</c:v>
                </c:pt>
                <c:pt idx="88">
                  <c:v>0.33333333333333681</c:v>
                </c:pt>
                <c:pt idx="89">
                  <c:v>0</c:v>
                </c:pt>
                <c:pt idx="90">
                  <c:v>0</c:v>
                </c:pt>
                <c:pt idx="91">
                  <c:v>0.33333333333333681</c:v>
                </c:pt>
                <c:pt idx="92">
                  <c:v>0</c:v>
                </c:pt>
                <c:pt idx="93">
                  <c:v>0</c:v>
                </c:pt>
                <c:pt idx="94">
                  <c:v>0.33333333333333681</c:v>
                </c:pt>
                <c:pt idx="95">
                  <c:v>0</c:v>
                </c:pt>
                <c:pt idx="96">
                  <c:v>0.33333333333333531</c:v>
                </c:pt>
                <c:pt idx="97">
                  <c:v>0</c:v>
                </c:pt>
                <c:pt idx="98">
                  <c:v>0.33333333333333681</c:v>
                </c:pt>
                <c:pt idx="99">
                  <c:v>0</c:v>
                </c:pt>
                <c:pt idx="100">
                  <c:v>0.33333333333333681</c:v>
                </c:pt>
                <c:pt idx="101">
                  <c:v>0</c:v>
                </c:pt>
                <c:pt idx="102">
                  <c:v>0.33333333333332099</c:v>
                </c:pt>
                <c:pt idx="103">
                  <c:v>0</c:v>
                </c:pt>
                <c:pt idx="104">
                  <c:v>0.33333333333333681</c:v>
                </c:pt>
                <c:pt idx="105">
                  <c:v>0.33333333333333531</c:v>
                </c:pt>
                <c:pt idx="106">
                  <c:v>0</c:v>
                </c:pt>
                <c:pt idx="107">
                  <c:v>0.33333333333332099</c:v>
                </c:pt>
                <c:pt idx="108">
                  <c:v>0</c:v>
                </c:pt>
                <c:pt idx="109">
                  <c:v>0.33333333333333681</c:v>
                </c:pt>
                <c:pt idx="110">
                  <c:v>0.33333333333333681</c:v>
                </c:pt>
                <c:pt idx="111">
                  <c:v>0.33333333333333681</c:v>
                </c:pt>
                <c:pt idx="112">
                  <c:v>0</c:v>
                </c:pt>
                <c:pt idx="113">
                  <c:v>0.33333333333333531</c:v>
                </c:pt>
                <c:pt idx="114">
                  <c:v>0.33333333333333681</c:v>
                </c:pt>
                <c:pt idx="115">
                  <c:v>0.33333333333333681</c:v>
                </c:pt>
                <c:pt idx="116">
                  <c:v>0.33333333333333531</c:v>
                </c:pt>
                <c:pt idx="117">
                  <c:v>0.33333333333332249</c:v>
                </c:pt>
                <c:pt idx="118">
                  <c:v>0.33333333333333531</c:v>
                </c:pt>
                <c:pt idx="119">
                  <c:v>0.33333333333333826</c:v>
                </c:pt>
                <c:pt idx="120">
                  <c:v>0.33333333333333531</c:v>
                </c:pt>
                <c:pt idx="121">
                  <c:v>0.66666666666667362</c:v>
                </c:pt>
                <c:pt idx="122">
                  <c:v>0.33333333333331949</c:v>
                </c:pt>
                <c:pt idx="123">
                  <c:v>0.66666666666667362</c:v>
                </c:pt>
                <c:pt idx="124">
                  <c:v>0.33333333333333531</c:v>
                </c:pt>
                <c:pt idx="125">
                  <c:v>0.66666666666667362</c:v>
                </c:pt>
                <c:pt idx="126">
                  <c:v>0.66666666666667362</c:v>
                </c:pt>
                <c:pt idx="127">
                  <c:v>0.66666666666664198</c:v>
                </c:pt>
                <c:pt idx="128">
                  <c:v>0.66666666666667362</c:v>
                </c:pt>
                <c:pt idx="129">
                  <c:v>0.66666666666667063</c:v>
                </c:pt>
                <c:pt idx="130">
                  <c:v>0.66666666666667362</c:v>
                </c:pt>
                <c:pt idx="131">
                  <c:v>1.0000000000000089</c:v>
                </c:pt>
                <c:pt idx="132">
                  <c:v>0.99999999999996447</c:v>
                </c:pt>
                <c:pt idx="133">
                  <c:v>1.0000000000000089</c:v>
                </c:pt>
                <c:pt idx="134">
                  <c:v>1.3333333333333441</c:v>
                </c:pt>
                <c:pt idx="135">
                  <c:v>1.3333333333333472</c:v>
                </c:pt>
                <c:pt idx="136">
                  <c:v>2.0000000000000178</c:v>
                </c:pt>
                <c:pt idx="137">
                  <c:v>2.3333333333332487</c:v>
                </c:pt>
                <c:pt idx="138">
                  <c:v>3.0000000000000235</c:v>
                </c:pt>
                <c:pt idx="139">
                  <c:v>3.666666666666706</c:v>
                </c:pt>
                <c:pt idx="140">
                  <c:v>4.3333333333333712</c:v>
                </c:pt>
                <c:pt idx="141">
                  <c:v>5.3333333333333828</c:v>
                </c:pt>
                <c:pt idx="142">
                  <c:v>6.6666666666664138</c:v>
                </c:pt>
                <c:pt idx="143">
                  <c:v>8.6666666666667531</c:v>
                </c:pt>
                <c:pt idx="144">
                  <c:v>10.333333333333425</c:v>
                </c:pt>
                <c:pt idx="145">
                  <c:v>13.33333333333346</c:v>
                </c:pt>
                <c:pt idx="146">
                  <c:v>16.000000000000153</c:v>
                </c:pt>
                <c:pt idx="147">
                  <c:v>18.666666666665954</c:v>
                </c:pt>
                <c:pt idx="148">
                  <c:v>20.333333333333531</c:v>
                </c:pt>
                <c:pt idx="149">
                  <c:v>20.333333333333531</c:v>
                </c:pt>
                <c:pt idx="150">
                  <c:v>18.666666666666849</c:v>
                </c:pt>
                <c:pt idx="151">
                  <c:v>16.333333333333485</c:v>
                </c:pt>
                <c:pt idx="152">
                  <c:v>13.333333333332828</c:v>
                </c:pt>
                <c:pt idx="153">
                  <c:v>11.000000000000094</c:v>
                </c:pt>
                <c:pt idx="154">
                  <c:v>8.666666666666778</c:v>
                </c:pt>
                <c:pt idx="155">
                  <c:v>7.0000000000000471</c:v>
                </c:pt>
                <c:pt idx="156">
                  <c:v>5.66666666666673</c:v>
                </c:pt>
                <c:pt idx="157">
                  <c:v>4.3333333333331598</c:v>
                </c:pt>
                <c:pt idx="158">
                  <c:v>4.0000000000000471</c:v>
                </c:pt>
                <c:pt idx="159">
                  <c:v>3</c:v>
                </c:pt>
                <c:pt idx="160">
                  <c:v>2.66666666666673</c:v>
                </c:pt>
                <c:pt idx="161">
                  <c:v>2.3333333333333175</c:v>
                </c:pt>
                <c:pt idx="162">
                  <c:v>1.6666666666666035</c:v>
                </c:pt>
                <c:pt idx="163">
                  <c:v>1.6666666666666825</c:v>
                </c:pt>
                <c:pt idx="164">
                  <c:v>1.6666666666666825</c:v>
                </c:pt>
                <c:pt idx="165">
                  <c:v>1.0000000000000473</c:v>
                </c:pt>
                <c:pt idx="166">
                  <c:v>1.3333333333333175</c:v>
                </c:pt>
                <c:pt idx="167">
                  <c:v>1.3333333333333017</c:v>
                </c:pt>
                <c:pt idx="168">
                  <c:v>1</c:v>
                </c:pt>
                <c:pt idx="169">
                  <c:v>0.66666666666668251</c:v>
                </c:pt>
                <c:pt idx="170">
                  <c:v>1</c:v>
                </c:pt>
                <c:pt idx="171">
                  <c:v>0.66666666666668251</c:v>
                </c:pt>
                <c:pt idx="172">
                  <c:v>0.99999999999995259</c:v>
                </c:pt>
                <c:pt idx="173">
                  <c:v>0.66666666666668251</c:v>
                </c:pt>
                <c:pt idx="174">
                  <c:v>0.66666666666668251</c:v>
                </c:pt>
                <c:pt idx="175">
                  <c:v>1</c:v>
                </c:pt>
                <c:pt idx="176">
                  <c:v>0.33333333333331755</c:v>
                </c:pt>
                <c:pt idx="177">
                  <c:v>0.66666666666665086</c:v>
                </c:pt>
                <c:pt idx="178">
                  <c:v>0.66666666666668251</c:v>
                </c:pt>
                <c:pt idx="179">
                  <c:v>0.66666666666668251</c:v>
                </c:pt>
                <c:pt idx="180">
                  <c:v>0.6666666666666351</c:v>
                </c:pt>
                <c:pt idx="181">
                  <c:v>0.66666666666668251</c:v>
                </c:pt>
                <c:pt idx="182">
                  <c:v>0.33333333333334914</c:v>
                </c:pt>
                <c:pt idx="183">
                  <c:v>0.6666666666666351</c:v>
                </c:pt>
                <c:pt idx="184">
                  <c:v>0.66666666666668251</c:v>
                </c:pt>
                <c:pt idx="185">
                  <c:v>0.3333333333333649</c:v>
                </c:pt>
                <c:pt idx="186">
                  <c:v>0.66666666666661933</c:v>
                </c:pt>
                <c:pt idx="187">
                  <c:v>0.3333333333333649</c:v>
                </c:pt>
                <c:pt idx="188">
                  <c:v>0.33333333333330967</c:v>
                </c:pt>
                <c:pt idx="189">
                  <c:v>0.3333333333333649</c:v>
                </c:pt>
                <c:pt idx="190">
                  <c:v>0.6666666666666351</c:v>
                </c:pt>
                <c:pt idx="191">
                  <c:v>0.66666666666666663</c:v>
                </c:pt>
                <c:pt idx="192">
                  <c:v>0.3333333333333649</c:v>
                </c:pt>
                <c:pt idx="193">
                  <c:v>0.66666666666661933</c:v>
                </c:pt>
                <c:pt idx="194">
                  <c:v>0.3333333333333649</c:v>
                </c:pt>
                <c:pt idx="195">
                  <c:v>0.33333333333331755</c:v>
                </c:pt>
                <c:pt idx="196">
                  <c:v>0.66666666666666663</c:v>
                </c:pt>
                <c:pt idx="197">
                  <c:v>0.33333333333331755</c:v>
                </c:pt>
                <c:pt idx="198">
                  <c:v>0.33333333333335702</c:v>
                </c:pt>
                <c:pt idx="199">
                  <c:v>0.33333333333331755</c:v>
                </c:pt>
                <c:pt idx="200">
                  <c:v>0.3333333333333649</c:v>
                </c:pt>
                <c:pt idx="201">
                  <c:v>0.33333333333330967</c:v>
                </c:pt>
                <c:pt idx="202">
                  <c:v>0.66666666666668251</c:v>
                </c:pt>
                <c:pt idx="203">
                  <c:v>0.33333333333330967</c:v>
                </c:pt>
                <c:pt idx="204">
                  <c:v>0.3333333333333649</c:v>
                </c:pt>
                <c:pt idx="205">
                  <c:v>0.6666666666666351</c:v>
                </c:pt>
                <c:pt idx="206">
                  <c:v>0.33333333333335702</c:v>
                </c:pt>
                <c:pt idx="207">
                  <c:v>0.33333333333331755</c:v>
                </c:pt>
                <c:pt idx="208">
                  <c:v>0.66666666666666663</c:v>
                </c:pt>
                <c:pt idx="209">
                  <c:v>0.33333333333331755</c:v>
                </c:pt>
                <c:pt idx="210">
                  <c:v>0.3333333333333649</c:v>
                </c:pt>
                <c:pt idx="211">
                  <c:v>0.33333333333330967</c:v>
                </c:pt>
                <c:pt idx="212">
                  <c:v>0.66666666666668251</c:v>
                </c:pt>
                <c:pt idx="213">
                  <c:v>0.33333333333330967</c:v>
                </c:pt>
                <c:pt idx="214">
                  <c:v>0.3333333333333649</c:v>
                </c:pt>
                <c:pt idx="215">
                  <c:v>0</c:v>
                </c:pt>
                <c:pt idx="216">
                  <c:v>0.33333333333330967</c:v>
                </c:pt>
                <c:pt idx="217">
                  <c:v>0.66666666666668251</c:v>
                </c:pt>
                <c:pt idx="218">
                  <c:v>0.33333333333330967</c:v>
                </c:pt>
                <c:pt idx="219">
                  <c:v>0.3333333333333649</c:v>
                </c:pt>
                <c:pt idx="220">
                  <c:v>0.33333333333331755</c:v>
                </c:pt>
                <c:pt idx="221">
                  <c:v>0.33333333333335702</c:v>
                </c:pt>
                <c:pt idx="222">
                  <c:v>0.33333333333331755</c:v>
                </c:pt>
                <c:pt idx="223">
                  <c:v>0.33333333333330967</c:v>
                </c:pt>
                <c:pt idx="224">
                  <c:v>0.3333333333333649</c:v>
                </c:pt>
                <c:pt idx="225">
                  <c:v>0.33333333333331755</c:v>
                </c:pt>
                <c:pt idx="226">
                  <c:v>0.33333333333335702</c:v>
                </c:pt>
                <c:pt idx="227">
                  <c:v>0.33333333333331755</c:v>
                </c:pt>
                <c:pt idx="228">
                  <c:v>0.33333333333330967</c:v>
                </c:pt>
                <c:pt idx="229">
                  <c:v>0.3333333333333649</c:v>
                </c:pt>
                <c:pt idx="230">
                  <c:v>0</c:v>
                </c:pt>
                <c:pt idx="231">
                  <c:v>0.33333333333330967</c:v>
                </c:pt>
                <c:pt idx="232">
                  <c:v>0.3333333333333649</c:v>
                </c:pt>
                <c:pt idx="233">
                  <c:v>0.33333333333330967</c:v>
                </c:pt>
                <c:pt idx="234">
                  <c:v>0.33333333333331755</c:v>
                </c:pt>
                <c:pt idx="235">
                  <c:v>0.3333333333333649</c:v>
                </c:pt>
                <c:pt idx="236">
                  <c:v>0.33333333333330967</c:v>
                </c:pt>
                <c:pt idx="237">
                  <c:v>0.3333333333333649</c:v>
                </c:pt>
                <c:pt idx="238">
                  <c:v>0.33333333333330967</c:v>
                </c:pt>
                <c:pt idx="239">
                  <c:v>0.33333333333331755</c:v>
                </c:pt>
                <c:pt idx="240">
                  <c:v>0.3333333333333649</c:v>
                </c:pt>
                <c:pt idx="241">
                  <c:v>0.33333333333330967</c:v>
                </c:pt>
                <c:pt idx="242">
                  <c:v>0</c:v>
                </c:pt>
                <c:pt idx="243">
                  <c:v>0.33333333333335702</c:v>
                </c:pt>
                <c:pt idx="244">
                  <c:v>0.6666666666666351</c:v>
                </c:pt>
                <c:pt idx="245">
                  <c:v>0.3333333333333649</c:v>
                </c:pt>
                <c:pt idx="246">
                  <c:v>0.33333333333330967</c:v>
                </c:pt>
                <c:pt idx="247">
                  <c:v>0.3333333333333649</c:v>
                </c:pt>
                <c:pt idx="248">
                  <c:v>0.33333333333330967</c:v>
                </c:pt>
                <c:pt idx="249">
                  <c:v>0.33333333333331755</c:v>
                </c:pt>
                <c:pt idx="250">
                  <c:v>0.3333333333333649</c:v>
                </c:pt>
                <c:pt idx="251">
                  <c:v>0.33333333333330967</c:v>
                </c:pt>
                <c:pt idx="252">
                  <c:v>0.3333333333333649</c:v>
                </c:pt>
                <c:pt idx="253">
                  <c:v>0.33333333333330967</c:v>
                </c:pt>
                <c:pt idx="254">
                  <c:v>0.33333333333331755</c:v>
                </c:pt>
                <c:pt idx="255">
                  <c:v>0.3333333333333649</c:v>
                </c:pt>
                <c:pt idx="256">
                  <c:v>0.33333333333330967</c:v>
                </c:pt>
                <c:pt idx="257">
                  <c:v>0.3333333333333649</c:v>
                </c:pt>
                <c:pt idx="258">
                  <c:v>0.33333333333330967</c:v>
                </c:pt>
                <c:pt idx="259">
                  <c:v>0.33333333333331755</c:v>
                </c:pt>
                <c:pt idx="260">
                  <c:v>0.3333333333333649</c:v>
                </c:pt>
                <c:pt idx="261">
                  <c:v>0.33333333333330967</c:v>
                </c:pt>
                <c:pt idx="262">
                  <c:v>0.3333333333333649</c:v>
                </c:pt>
                <c:pt idx="263">
                  <c:v>0</c:v>
                </c:pt>
                <c:pt idx="264">
                  <c:v>0.33333333333331755</c:v>
                </c:pt>
                <c:pt idx="265">
                  <c:v>0.33333333333331755</c:v>
                </c:pt>
                <c:pt idx="266">
                  <c:v>0.33333333333335702</c:v>
                </c:pt>
                <c:pt idx="267">
                  <c:v>0.33333333333331755</c:v>
                </c:pt>
                <c:pt idx="268">
                  <c:v>0.33333333333335702</c:v>
                </c:pt>
                <c:pt idx="269">
                  <c:v>0</c:v>
                </c:pt>
                <c:pt idx="270">
                  <c:v>0.6666666666666351</c:v>
                </c:pt>
                <c:pt idx="271">
                  <c:v>0.33333333333335702</c:v>
                </c:pt>
                <c:pt idx="272">
                  <c:v>0.33333333333331755</c:v>
                </c:pt>
                <c:pt idx="273">
                  <c:v>0.33333333333335702</c:v>
                </c:pt>
                <c:pt idx="274">
                  <c:v>0.33333333333331755</c:v>
                </c:pt>
                <c:pt idx="275">
                  <c:v>0</c:v>
                </c:pt>
                <c:pt idx="276">
                  <c:v>0.33333333333330967</c:v>
                </c:pt>
                <c:pt idx="277">
                  <c:v>0.3333333333333649</c:v>
                </c:pt>
                <c:pt idx="278">
                  <c:v>0.66666666666666663</c:v>
                </c:pt>
                <c:pt idx="279">
                  <c:v>0</c:v>
                </c:pt>
                <c:pt idx="280">
                  <c:v>0.33333333333331755</c:v>
                </c:pt>
                <c:pt idx="281">
                  <c:v>0.33333333333330967</c:v>
                </c:pt>
                <c:pt idx="282">
                  <c:v>0.3333333333333649</c:v>
                </c:pt>
                <c:pt idx="283">
                  <c:v>0.33333333333330967</c:v>
                </c:pt>
                <c:pt idx="284">
                  <c:v>0.3333333333333649</c:v>
                </c:pt>
                <c:pt idx="285">
                  <c:v>0</c:v>
                </c:pt>
                <c:pt idx="286">
                  <c:v>0.66666666666661933</c:v>
                </c:pt>
                <c:pt idx="287">
                  <c:v>0.3333333333333649</c:v>
                </c:pt>
                <c:pt idx="288">
                  <c:v>0</c:v>
                </c:pt>
                <c:pt idx="289">
                  <c:v>0.33333333333331755</c:v>
                </c:pt>
                <c:pt idx="290">
                  <c:v>0.3333333333333649</c:v>
                </c:pt>
                <c:pt idx="291">
                  <c:v>0</c:v>
                </c:pt>
                <c:pt idx="292">
                  <c:v>0.33333333333331755</c:v>
                </c:pt>
                <c:pt idx="293">
                  <c:v>0.33333333333331361</c:v>
                </c:pt>
                <c:pt idx="294">
                  <c:v>0</c:v>
                </c:pt>
                <c:pt idx="295">
                  <c:v>0.33333333333336096</c:v>
                </c:pt>
                <c:pt idx="296">
                  <c:v>0.33333333333331361</c:v>
                </c:pt>
                <c:pt idx="297">
                  <c:v>0.3333333333333649</c:v>
                </c:pt>
                <c:pt idx="298">
                  <c:v>0.33333333333331361</c:v>
                </c:pt>
                <c:pt idx="299">
                  <c:v>0</c:v>
                </c:pt>
                <c:pt idx="300">
                  <c:v>0</c:v>
                </c:pt>
                <c:pt idx="301">
                  <c:v>0.33333333333331361</c:v>
                </c:pt>
                <c:pt idx="302">
                  <c:v>0.3333333333333649</c:v>
                </c:pt>
                <c:pt idx="303">
                  <c:v>0.33333333333331361</c:v>
                </c:pt>
                <c:pt idx="304">
                  <c:v>0.33333333333336096</c:v>
                </c:pt>
                <c:pt idx="305">
                  <c:v>0.33333333333331361</c:v>
                </c:pt>
                <c:pt idx="306">
                  <c:v>0.33333333333331361</c:v>
                </c:pt>
                <c:pt idx="307">
                  <c:v>0</c:v>
                </c:pt>
                <c:pt idx="308">
                  <c:v>0.33333333333336096</c:v>
                </c:pt>
                <c:pt idx="309">
                  <c:v>0.33333333333331361</c:v>
                </c:pt>
                <c:pt idx="310">
                  <c:v>0.33333333333336096</c:v>
                </c:pt>
                <c:pt idx="311">
                  <c:v>0</c:v>
                </c:pt>
                <c:pt idx="312">
                  <c:v>0.33333333333331755</c:v>
                </c:pt>
                <c:pt idx="313">
                  <c:v>0.33333333333331361</c:v>
                </c:pt>
                <c:pt idx="314">
                  <c:v>0.33333333333336096</c:v>
                </c:pt>
                <c:pt idx="315">
                  <c:v>0</c:v>
                </c:pt>
                <c:pt idx="316">
                  <c:v>0.33333333333331361</c:v>
                </c:pt>
                <c:pt idx="317">
                  <c:v>0.3333333333333649</c:v>
                </c:pt>
                <c:pt idx="318">
                  <c:v>0</c:v>
                </c:pt>
                <c:pt idx="319">
                  <c:v>0.33333333333331361</c:v>
                </c:pt>
                <c:pt idx="320">
                  <c:v>0.33333333333331361</c:v>
                </c:pt>
                <c:pt idx="321">
                  <c:v>0.33333333333336096</c:v>
                </c:pt>
                <c:pt idx="322">
                  <c:v>0.33333333333331755</c:v>
                </c:pt>
                <c:pt idx="323">
                  <c:v>0</c:v>
                </c:pt>
                <c:pt idx="324">
                  <c:v>0</c:v>
                </c:pt>
                <c:pt idx="325">
                  <c:v>0.33333333333336096</c:v>
                </c:pt>
                <c:pt idx="326">
                  <c:v>0.33333333333331361</c:v>
                </c:pt>
                <c:pt idx="327">
                  <c:v>0</c:v>
                </c:pt>
                <c:pt idx="328">
                  <c:v>0.33333333333331361</c:v>
                </c:pt>
                <c:pt idx="329">
                  <c:v>0.33333333333336096</c:v>
                </c:pt>
                <c:pt idx="330">
                  <c:v>0</c:v>
                </c:pt>
                <c:pt idx="331">
                  <c:v>0.33333333333331361</c:v>
                </c:pt>
                <c:pt idx="332">
                  <c:v>0</c:v>
                </c:pt>
                <c:pt idx="333">
                  <c:v>0.33333333333336096</c:v>
                </c:pt>
                <c:pt idx="334">
                  <c:v>0.33333333333331361</c:v>
                </c:pt>
                <c:pt idx="335">
                  <c:v>0</c:v>
                </c:pt>
                <c:pt idx="336">
                  <c:v>0.33333333333331361</c:v>
                </c:pt>
                <c:pt idx="337">
                  <c:v>0.3333333333333649</c:v>
                </c:pt>
                <c:pt idx="338">
                  <c:v>0.33333333333331361</c:v>
                </c:pt>
                <c:pt idx="339">
                  <c:v>0</c:v>
                </c:pt>
                <c:pt idx="340">
                  <c:v>0</c:v>
                </c:pt>
                <c:pt idx="341">
                  <c:v>0.33333333333336096</c:v>
                </c:pt>
                <c:pt idx="342">
                  <c:v>0.33333333333331755</c:v>
                </c:pt>
                <c:pt idx="343">
                  <c:v>0</c:v>
                </c:pt>
                <c:pt idx="344">
                  <c:v>0</c:v>
                </c:pt>
                <c:pt idx="345">
                  <c:v>0.33333333333331361</c:v>
                </c:pt>
                <c:pt idx="346">
                  <c:v>0</c:v>
                </c:pt>
                <c:pt idx="347">
                  <c:v>0.33333333333336096</c:v>
                </c:pt>
                <c:pt idx="348">
                  <c:v>0</c:v>
                </c:pt>
                <c:pt idx="349">
                  <c:v>0.33333333333331361</c:v>
                </c:pt>
                <c:pt idx="350">
                  <c:v>0.33333333333336096</c:v>
                </c:pt>
                <c:pt idx="351">
                  <c:v>0</c:v>
                </c:pt>
                <c:pt idx="352">
                  <c:v>0.33333333333331361</c:v>
                </c:pt>
                <c:pt idx="353">
                  <c:v>0</c:v>
                </c:pt>
                <c:pt idx="354">
                  <c:v>0.33333333333331361</c:v>
                </c:pt>
                <c:pt idx="355">
                  <c:v>0</c:v>
                </c:pt>
                <c:pt idx="356">
                  <c:v>0.33333333333336296</c:v>
                </c:pt>
                <c:pt idx="357">
                  <c:v>0</c:v>
                </c:pt>
                <c:pt idx="358">
                  <c:v>0.33333333333331555</c:v>
                </c:pt>
                <c:pt idx="359">
                  <c:v>0</c:v>
                </c:pt>
                <c:pt idx="360">
                  <c:v>0</c:v>
                </c:pt>
                <c:pt idx="361">
                  <c:v>0.33333333333336296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0.33333333333331361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0.33333333333331361</c:v>
                </c:pt>
                <c:pt idx="371">
                  <c:v>0</c:v>
                </c:pt>
                <c:pt idx="372">
                  <c:v>0.33333333333336096</c:v>
                </c:pt>
                <c:pt idx="373">
                  <c:v>-0.33333333333336196</c:v>
                </c:pt>
                <c:pt idx="374">
                  <c:v>0</c:v>
                </c:pt>
                <c:pt idx="375">
                  <c:v>0.33333333333336196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-0.33333333333336096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-0.33333333333331411</c:v>
                </c:pt>
                <c:pt idx="387">
                  <c:v>-0.33333333333331461</c:v>
                </c:pt>
                <c:pt idx="388">
                  <c:v>1.3333333333333037</c:v>
                </c:pt>
                <c:pt idx="389">
                  <c:v>0</c:v>
                </c:pt>
                <c:pt idx="390">
                  <c:v>0.33333333333336196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0.33333333333331433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-0.33333333333331439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-0.33333333333336196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-0.33333333333331461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-0.33333333333336196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-0.33333333333331361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-0.33333333333331361</c:v>
                </c:pt>
                <c:pt idx="435">
                  <c:v>0</c:v>
                </c:pt>
                <c:pt idx="436">
                  <c:v>0</c:v>
                </c:pt>
                <c:pt idx="437">
                  <c:v>-0.33333333333336096</c:v>
                </c:pt>
                <c:pt idx="438">
                  <c:v>0</c:v>
                </c:pt>
                <c:pt idx="439">
                  <c:v>-0.33333333333331361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-0.33333333333336296</c:v>
                </c:pt>
                <c:pt idx="444">
                  <c:v>0</c:v>
                </c:pt>
                <c:pt idx="445">
                  <c:v>-0.33333333333331361</c:v>
                </c:pt>
                <c:pt idx="446">
                  <c:v>0</c:v>
                </c:pt>
                <c:pt idx="447">
                  <c:v>0</c:v>
                </c:pt>
                <c:pt idx="448">
                  <c:v>-0.33333333333331555</c:v>
                </c:pt>
                <c:pt idx="449">
                  <c:v>-0.33333333333336096</c:v>
                </c:pt>
                <c:pt idx="450">
                  <c:v>0</c:v>
                </c:pt>
                <c:pt idx="451">
                  <c:v>-0.33333333333331555</c:v>
                </c:pt>
                <c:pt idx="452">
                  <c:v>0</c:v>
                </c:pt>
                <c:pt idx="453">
                  <c:v>0</c:v>
                </c:pt>
                <c:pt idx="454">
                  <c:v>-0.33333333333336096</c:v>
                </c:pt>
                <c:pt idx="455">
                  <c:v>-0.33333333333331361</c:v>
                </c:pt>
                <c:pt idx="456">
                  <c:v>-0.33333333333331361</c:v>
                </c:pt>
                <c:pt idx="457">
                  <c:v>0</c:v>
                </c:pt>
                <c:pt idx="458">
                  <c:v>-0.33333333333336096</c:v>
                </c:pt>
                <c:pt idx="459">
                  <c:v>0</c:v>
                </c:pt>
                <c:pt idx="460">
                  <c:v>-0.33333333333331361</c:v>
                </c:pt>
                <c:pt idx="461">
                  <c:v>0</c:v>
                </c:pt>
                <c:pt idx="462">
                  <c:v>-0.3333333333333649</c:v>
                </c:pt>
                <c:pt idx="463">
                  <c:v>0</c:v>
                </c:pt>
                <c:pt idx="464">
                  <c:v>-0.66666666666662722</c:v>
                </c:pt>
                <c:pt idx="465">
                  <c:v>0</c:v>
                </c:pt>
                <c:pt idx="466">
                  <c:v>-0.33333333333336096</c:v>
                </c:pt>
                <c:pt idx="467">
                  <c:v>-0.33333333333331755</c:v>
                </c:pt>
                <c:pt idx="468">
                  <c:v>0</c:v>
                </c:pt>
                <c:pt idx="469">
                  <c:v>0</c:v>
                </c:pt>
                <c:pt idx="470">
                  <c:v>-0.33333333333336096</c:v>
                </c:pt>
                <c:pt idx="471">
                  <c:v>0</c:v>
                </c:pt>
                <c:pt idx="472">
                  <c:v>-0.33333333333331755</c:v>
                </c:pt>
                <c:pt idx="473">
                  <c:v>-0.33333333333331361</c:v>
                </c:pt>
                <c:pt idx="474">
                  <c:v>0</c:v>
                </c:pt>
                <c:pt idx="475">
                  <c:v>-0.66666666666667451</c:v>
                </c:pt>
                <c:pt idx="476">
                  <c:v>-0.33333333333336096</c:v>
                </c:pt>
                <c:pt idx="477">
                  <c:v>0</c:v>
                </c:pt>
                <c:pt idx="478">
                  <c:v>0</c:v>
                </c:pt>
                <c:pt idx="479">
                  <c:v>-0.33333333333331361</c:v>
                </c:pt>
                <c:pt idx="480">
                  <c:v>-0.33333333333331361</c:v>
                </c:pt>
                <c:pt idx="481">
                  <c:v>0</c:v>
                </c:pt>
                <c:pt idx="482">
                  <c:v>-0.3333333333333649</c:v>
                </c:pt>
                <c:pt idx="483">
                  <c:v>-0.33333333333331361</c:v>
                </c:pt>
                <c:pt idx="484">
                  <c:v>-0.33333333333336096</c:v>
                </c:pt>
                <c:pt idx="485">
                  <c:v>-0.33333333333331361</c:v>
                </c:pt>
                <c:pt idx="486">
                  <c:v>0</c:v>
                </c:pt>
                <c:pt idx="487">
                  <c:v>-0.33333333333331755</c:v>
                </c:pt>
                <c:pt idx="488">
                  <c:v>0</c:v>
                </c:pt>
                <c:pt idx="489">
                  <c:v>-0.33333333333336096</c:v>
                </c:pt>
                <c:pt idx="490">
                  <c:v>-0.33333333333331361</c:v>
                </c:pt>
                <c:pt idx="491">
                  <c:v>-0.33333333333336096</c:v>
                </c:pt>
                <c:pt idx="492">
                  <c:v>-0.33333333333331755</c:v>
                </c:pt>
                <c:pt idx="493">
                  <c:v>0</c:v>
                </c:pt>
                <c:pt idx="494">
                  <c:v>-0.33333333333331361</c:v>
                </c:pt>
                <c:pt idx="495">
                  <c:v>-0.33333333333336096</c:v>
                </c:pt>
                <c:pt idx="496">
                  <c:v>-0.33333333333331361</c:v>
                </c:pt>
                <c:pt idx="497">
                  <c:v>-0.3333333333333649</c:v>
                </c:pt>
                <c:pt idx="498">
                  <c:v>-0.33333333333331361</c:v>
                </c:pt>
                <c:pt idx="499">
                  <c:v>0</c:v>
                </c:pt>
                <c:pt idx="500">
                  <c:v>-0.33333333333331361</c:v>
                </c:pt>
                <c:pt idx="501">
                  <c:v>-0.33333333333336096</c:v>
                </c:pt>
                <c:pt idx="502">
                  <c:v>-0.33333333333331755</c:v>
                </c:pt>
                <c:pt idx="503">
                  <c:v>-0.33333333333336096</c:v>
                </c:pt>
                <c:pt idx="504">
                  <c:v>0</c:v>
                </c:pt>
                <c:pt idx="505">
                  <c:v>-0.33333333333331361</c:v>
                </c:pt>
                <c:pt idx="506">
                  <c:v>0</c:v>
                </c:pt>
                <c:pt idx="507">
                  <c:v>-0.33333333333331755</c:v>
                </c:pt>
                <c:pt idx="508">
                  <c:v>-0.33333333333335702</c:v>
                </c:pt>
                <c:pt idx="509">
                  <c:v>-0.33333333333331755</c:v>
                </c:pt>
                <c:pt idx="510">
                  <c:v>0</c:v>
                </c:pt>
                <c:pt idx="511">
                  <c:v>-0.33333333333335702</c:v>
                </c:pt>
                <c:pt idx="512">
                  <c:v>-0.6666666666666351</c:v>
                </c:pt>
                <c:pt idx="513">
                  <c:v>-0.33333333333335702</c:v>
                </c:pt>
                <c:pt idx="514">
                  <c:v>0</c:v>
                </c:pt>
                <c:pt idx="515">
                  <c:v>-0.33333333333331755</c:v>
                </c:pt>
                <c:pt idx="516">
                  <c:v>-0.33333333333335702</c:v>
                </c:pt>
                <c:pt idx="517">
                  <c:v>-0.33333333333331755</c:v>
                </c:pt>
                <c:pt idx="518">
                  <c:v>-0.33333333333330967</c:v>
                </c:pt>
                <c:pt idx="519">
                  <c:v>0</c:v>
                </c:pt>
                <c:pt idx="520">
                  <c:v>-0.3333333333333649</c:v>
                </c:pt>
                <c:pt idx="521">
                  <c:v>-0.33333333333330967</c:v>
                </c:pt>
                <c:pt idx="522">
                  <c:v>-0.3333333333333649</c:v>
                </c:pt>
                <c:pt idx="523">
                  <c:v>-0.33333333333330967</c:v>
                </c:pt>
                <c:pt idx="524">
                  <c:v>-0.33333333333331755</c:v>
                </c:pt>
                <c:pt idx="525">
                  <c:v>-0.3333333333333649</c:v>
                </c:pt>
                <c:pt idx="526">
                  <c:v>-0.33333333333330967</c:v>
                </c:pt>
                <c:pt idx="527">
                  <c:v>-0.3333333333333649</c:v>
                </c:pt>
                <c:pt idx="528">
                  <c:v>-0.33333333333330967</c:v>
                </c:pt>
                <c:pt idx="529">
                  <c:v>-0.33333333333331755</c:v>
                </c:pt>
                <c:pt idx="530">
                  <c:v>-0.3333333333333649</c:v>
                </c:pt>
                <c:pt idx="531">
                  <c:v>-0.33333333333330967</c:v>
                </c:pt>
                <c:pt idx="532">
                  <c:v>-0.3333333333333649</c:v>
                </c:pt>
                <c:pt idx="533">
                  <c:v>-0.33333333333330967</c:v>
                </c:pt>
                <c:pt idx="534">
                  <c:v>-0.33333333333331755</c:v>
                </c:pt>
                <c:pt idx="535">
                  <c:v>-0.3333333333333649</c:v>
                </c:pt>
                <c:pt idx="536">
                  <c:v>0</c:v>
                </c:pt>
                <c:pt idx="537">
                  <c:v>-0.33333333333331755</c:v>
                </c:pt>
                <c:pt idx="538">
                  <c:v>-0.33333333333335702</c:v>
                </c:pt>
                <c:pt idx="539">
                  <c:v>-0.33333333333331755</c:v>
                </c:pt>
                <c:pt idx="540">
                  <c:v>-0.33333333333331755</c:v>
                </c:pt>
                <c:pt idx="541">
                  <c:v>-0.33333333333335702</c:v>
                </c:pt>
                <c:pt idx="542">
                  <c:v>-0.33333333333331755</c:v>
                </c:pt>
                <c:pt idx="543">
                  <c:v>-0.33333333333335702</c:v>
                </c:pt>
                <c:pt idx="544">
                  <c:v>-0.33333333333331755</c:v>
                </c:pt>
                <c:pt idx="545">
                  <c:v>-0.33333333333331755</c:v>
                </c:pt>
                <c:pt idx="546">
                  <c:v>-0.33333333333335702</c:v>
                </c:pt>
                <c:pt idx="547">
                  <c:v>-0.33333333333331755</c:v>
                </c:pt>
                <c:pt idx="548">
                  <c:v>-0.33333333333335702</c:v>
                </c:pt>
                <c:pt idx="549">
                  <c:v>-0.33333333333331755</c:v>
                </c:pt>
                <c:pt idx="550">
                  <c:v>-0.33333333333331755</c:v>
                </c:pt>
                <c:pt idx="551">
                  <c:v>-0.33333333333335702</c:v>
                </c:pt>
                <c:pt idx="552">
                  <c:v>-0.33333333333331755</c:v>
                </c:pt>
                <c:pt idx="553">
                  <c:v>-0.66666666666666663</c:v>
                </c:pt>
                <c:pt idx="554">
                  <c:v>-0.33333333333331755</c:v>
                </c:pt>
                <c:pt idx="555">
                  <c:v>-0.3333333333333649</c:v>
                </c:pt>
                <c:pt idx="556">
                  <c:v>-0.33333333333330967</c:v>
                </c:pt>
                <c:pt idx="557">
                  <c:v>-0.3333333333333649</c:v>
                </c:pt>
                <c:pt idx="558">
                  <c:v>0</c:v>
                </c:pt>
                <c:pt idx="559">
                  <c:v>-0.33333333333331755</c:v>
                </c:pt>
                <c:pt idx="560">
                  <c:v>-0.66666666666668251</c:v>
                </c:pt>
                <c:pt idx="561">
                  <c:v>-0.33333333333330967</c:v>
                </c:pt>
                <c:pt idx="562">
                  <c:v>0</c:v>
                </c:pt>
                <c:pt idx="563">
                  <c:v>-0.33333333333335702</c:v>
                </c:pt>
                <c:pt idx="564">
                  <c:v>-0.33333333333331755</c:v>
                </c:pt>
                <c:pt idx="565">
                  <c:v>-0.33333333333331755</c:v>
                </c:pt>
                <c:pt idx="566">
                  <c:v>-0.33333333333335702</c:v>
                </c:pt>
                <c:pt idx="567">
                  <c:v>-0.33333333333331755</c:v>
                </c:pt>
                <c:pt idx="568">
                  <c:v>-0.33333333333335702</c:v>
                </c:pt>
                <c:pt idx="569">
                  <c:v>0</c:v>
                </c:pt>
                <c:pt idx="570">
                  <c:v>-0.33333333333331755</c:v>
                </c:pt>
                <c:pt idx="571">
                  <c:v>-0.66666666666666663</c:v>
                </c:pt>
                <c:pt idx="572">
                  <c:v>0</c:v>
                </c:pt>
                <c:pt idx="573">
                  <c:v>-0.33333333333330967</c:v>
                </c:pt>
                <c:pt idx="574">
                  <c:v>-0.3333333333333649</c:v>
                </c:pt>
                <c:pt idx="575">
                  <c:v>-0.33333333333331755</c:v>
                </c:pt>
                <c:pt idx="576">
                  <c:v>-0.33333333333330967</c:v>
                </c:pt>
                <c:pt idx="577">
                  <c:v>-0.3333333333333649</c:v>
                </c:pt>
                <c:pt idx="578">
                  <c:v>-0.33333333333330967</c:v>
                </c:pt>
                <c:pt idx="579">
                  <c:v>-0.3333333333333649</c:v>
                </c:pt>
                <c:pt idx="580">
                  <c:v>-0.33333333333331755</c:v>
                </c:pt>
                <c:pt idx="581">
                  <c:v>-0.33333333333330967</c:v>
                </c:pt>
                <c:pt idx="582">
                  <c:v>-0.3333333333333649</c:v>
                </c:pt>
                <c:pt idx="583">
                  <c:v>-0.33333333333330967</c:v>
                </c:pt>
                <c:pt idx="584">
                  <c:v>-0.3333333333333649</c:v>
                </c:pt>
                <c:pt idx="585">
                  <c:v>-0.33333333333331755</c:v>
                </c:pt>
                <c:pt idx="586">
                  <c:v>-0.66666666666666663</c:v>
                </c:pt>
                <c:pt idx="587">
                  <c:v>-0.33333333333331755</c:v>
                </c:pt>
                <c:pt idx="588">
                  <c:v>-0.33333333333335702</c:v>
                </c:pt>
                <c:pt idx="589">
                  <c:v>-0.33333333333331755</c:v>
                </c:pt>
                <c:pt idx="590">
                  <c:v>-0.66666666666668251</c:v>
                </c:pt>
                <c:pt idx="591">
                  <c:v>-0.33333333333330967</c:v>
                </c:pt>
                <c:pt idx="592">
                  <c:v>-0.3333333333333649</c:v>
                </c:pt>
                <c:pt idx="593">
                  <c:v>-0.66666666666661933</c:v>
                </c:pt>
                <c:pt idx="594">
                  <c:v>-0.66666666666668251</c:v>
                </c:pt>
                <c:pt idx="595">
                  <c:v>-0.3333333333333649</c:v>
                </c:pt>
                <c:pt idx="596">
                  <c:v>0</c:v>
                </c:pt>
                <c:pt idx="597">
                  <c:v>-0.6666666666666351</c:v>
                </c:pt>
                <c:pt idx="598">
                  <c:v>-0.33333333333335702</c:v>
                </c:pt>
                <c:pt idx="599">
                  <c:v>-0.66666666666668251</c:v>
                </c:pt>
                <c:pt idx="600">
                  <c:v>-0.33333333333331755</c:v>
                </c:pt>
                <c:pt idx="601">
                  <c:v>-0.33333333333330967</c:v>
                </c:pt>
                <c:pt idx="602">
                  <c:v>-0.3333333333333649</c:v>
                </c:pt>
                <c:pt idx="603">
                  <c:v>-0.66666666666666663</c:v>
                </c:pt>
                <c:pt idx="604">
                  <c:v>-0.33333333333331755</c:v>
                </c:pt>
                <c:pt idx="605">
                  <c:v>-0.33333333333331755</c:v>
                </c:pt>
                <c:pt idx="606">
                  <c:v>-0.66666666666666663</c:v>
                </c:pt>
                <c:pt idx="607">
                  <c:v>-0.3333333333333649</c:v>
                </c:pt>
                <c:pt idx="608">
                  <c:v>-0.33333333333330967</c:v>
                </c:pt>
                <c:pt idx="609">
                  <c:v>-0.66666666666668251</c:v>
                </c:pt>
                <c:pt idx="610">
                  <c:v>-0.33333333333331755</c:v>
                </c:pt>
                <c:pt idx="611">
                  <c:v>-0.33333333333335702</c:v>
                </c:pt>
                <c:pt idx="612">
                  <c:v>-0.6666666666666351</c:v>
                </c:pt>
                <c:pt idx="613">
                  <c:v>-0.66666666666666663</c:v>
                </c:pt>
                <c:pt idx="614">
                  <c:v>-0.66666666666668251</c:v>
                </c:pt>
                <c:pt idx="615">
                  <c:v>-0.33333333333331755</c:v>
                </c:pt>
                <c:pt idx="616">
                  <c:v>-0.66666666666668251</c:v>
                </c:pt>
                <c:pt idx="617">
                  <c:v>-0.66666666666665086</c:v>
                </c:pt>
                <c:pt idx="618">
                  <c:v>-0.66666666666668251</c:v>
                </c:pt>
                <c:pt idx="619">
                  <c:v>-0.66666666666668251</c:v>
                </c:pt>
                <c:pt idx="620">
                  <c:v>-0.6666666666666351</c:v>
                </c:pt>
                <c:pt idx="621">
                  <c:v>-0.66666666666668251</c:v>
                </c:pt>
                <c:pt idx="622">
                  <c:v>-0.66666666666665086</c:v>
                </c:pt>
                <c:pt idx="623">
                  <c:v>-0.66666666666668251</c:v>
                </c:pt>
                <c:pt idx="624">
                  <c:v>-1</c:v>
                </c:pt>
                <c:pt idx="625">
                  <c:v>-0.66666666666668251</c:v>
                </c:pt>
                <c:pt idx="626">
                  <c:v>-0.66666666666668251</c:v>
                </c:pt>
                <c:pt idx="627">
                  <c:v>-0.99999999999995259</c:v>
                </c:pt>
                <c:pt idx="628">
                  <c:v>-0.66666666666668251</c:v>
                </c:pt>
                <c:pt idx="629">
                  <c:v>-1</c:v>
                </c:pt>
                <c:pt idx="630">
                  <c:v>-1</c:v>
                </c:pt>
                <c:pt idx="631">
                  <c:v>-1.333333333333365</c:v>
                </c:pt>
                <c:pt idx="632">
                  <c:v>-0.99999999999995259</c:v>
                </c:pt>
                <c:pt idx="633">
                  <c:v>-1.3333333333333175</c:v>
                </c:pt>
                <c:pt idx="634">
                  <c:v>-1.333333333333365</c:v>
                </c:pt>
                <c:pt idx="635">
                  <c:v>-2</c:v>
                </c:pt>
                <c:pt idx="636">
                  <c:v>-1.6666666666666825</c:v>
                </c:pt>
                <c:pt idx="637">
                  <c:v>-2.3333333333332544</c:v>
                </c:pt>
                <c:pt idx="638">
                  <c:v>-3.0000000000000475</c:v>
                </c:pt>
                <c:pt idx="639">
                  <c:v>-3.333333333333365</c:v>
                </c:pt>
                <c:pt idx="640">
                  <c:v>-4.6666666666666821</c:v>
                </c:pt>
                <c:pt idx="641">
                  <c:v>-6.000000000000095</c:v>
                </c:pt>
                <c:pt idx="642">
                  <c:v>-7.3333333333330177</c:v>
                </c:pt>
                <c:pt idx="643">
                  <c:v>-10.000000000000094</c:v>
                </c:pt>
                <c:pt idx="644">
                  <c:v>-12.000000000000142</c:v>
                </c:pt>
                <c:pt idx="645">
                  <c:v>-15.000000000000142</c:v>
                </c:pt>
                <c:pt idx="646">
                  <c:v>-17.333333333333485</c:v>
                </c:pt>
                <c:pt idx="647">
                  <c:v>-20.333333333332568</c:v>
                </c:pt>
                <c:pt idx="648">
                  <c:v>-21.66666666666687</c:v>
                </c:pt>
                <c:pt idx="649">
                  <c:v>-22.333333333333556</c:v>
                </c:pt>
                <c:pt idx="650">
                  <c:v>-20.33333333333352</c:v>
                </c:pt>
                <c:pt idx="651">
                  <c:v>-16.333333333333485</c:v>
                </c:pt>
                <c:pt idx="652">
                  <c:v>-12.333333333332863</c:v>
                </c:pt>
                <c:pt idx="653">
                  <c:v>-9.3333333333334245</c:v>
                </c:pt>
                <c:pt idx="654">
                  <c:v>-7.0000000000000711</c:v>
                </c:pt>
                <c:pt idx="655">
                  <c:v>-5.3333333333333828</c:v>
                </c:pt>
                <c:pt idx="656">
                  <c:v>-4.3333333333333712</c:v>
                </c:pt>
                <c:pt idx="657">
                  <c:v>-3.6666666666665324</c:v>
                </c:pt>
                <c:pt idx="658">
                  <c:v>-2.6666666666666883</c:v>
                </c:pt>
                <c:pt idx="659">
                  <c:v>-2.3333333333333588</c:v>
                </c:pt>
                <c:pt idx="660">
                  <c:v>-2.0000000000000178</c:v>
                </c:pt>
                <c:pt idx="661">
                  <c:v>-1.3333333333333441</c:v>
                </c:pt>
                <c:pt idx="662">
                  <c:v>-1.333333333333284</c:v>
                </c:pt>
                <c:pt idx="663">
                  <c:v>-1.3333333333333441</c:v>
                </c:pt>
                <c:pt idx="664">
                  <c:v>-1.0000000000000118</c:v>
                </c:pt>
                <c:pt idx="665">
                  <c:v>-1.0000000000000089</c:v>
                </c:pt>
                <c:pt idx="666">
                  <c:v>-0.66666666666667362</c:v>
                </c:pt>
                <c:pt idx="667">
                  <c:v>-0.66666666666663899</c:v>
                </c:pt>
                <c:pt idx="668">
                  <c:v>-0.66666666666667362</c:v>
                </c:pt>
                <c:pt idx="669">
                  <c:v>-0.66666666666667362</c:v>
                </c:pt>
                <c:pt idx="670">
                  <c:v>-0.66666666666667362</c:v>
                </c:pt>
                <c:pt idx="671">
                  <c:v>-0.66666666666667362</c:v>
                </c:pt>
                <c:pt idx="672">
                  <c:v>-0.33333333333331949</c:v>
                </c:pt>
                <c:pt idx="673">
                  <c:v>-0.66666666666667362</c:v>
                </c:pt>
                <c:pt idx="674">
                  <c:v>-0.33333333333333531</c:v>
                </c:pt>
                <c:pt idx="675">
                  <c:v>-0.66666666666667362</c:v>
                </c:pt>
                <c:pt idx="676">
                  <c:v>-0.33333333333333531</c:v>
                </c:pt>
                <c:pt idx="677">
                  <c:v>-0.33333333333332249</c:v>
                </c:pt>
                <c:pt idx="678">
                  <c:v>-0.33333333333333531</c:v>
                </c:pt>
                <c:pt idx="679">
                  <c:v>-0.33333333333333826</c:v>
                </c:pt>
                <c:pt idx="680">
                  <c:v>-0.33333333333333531</c:v>
                </c:pt>
                <c:pt idx="681">
                  <c:v>-0.33333333333333681</c:v>
                </c:pt>
                <c:pt idx="682">
                  <c:v>-0.33333333333332099</c:v>
                </c:pt>
                <c:pt idx="683">
                  <c:v>-0.33333333333333531</c:v>
                </c:pt>
                <c:pt idx="684">
                  <c:v>-0.33333333333333681</c:v>
                </c:pt>
                <c:pt idx="685">
                  <c:v>0</c:v>
                </c:pt>
                <c:pt idx="686">
                  <c:v>-0.33333333333333681</c:v>
                </c:pt>
                <c:pt idx="687">
                  <c:v>-0.33333333333332099</c:v>
                </c:pt>
                <c:pt idx="688">
                  <c:v>0</c:v>
                </c:pt>
                <c:pt idx="689">
                  <c:v>-0.33333333333333681</c:v>
                </c:pt>
                <c:pt idx="690">
                  <c:v>-0.33333333333333531</c:v>
                </c:pt>
                <c:pt idx="691">
                  <c:v>0</c:v>
                </c:pt>
                <c:pt idx="692">
                  <c:v>-0.33333333333332099</c:v>
                </c:pt>
                <c:pt idx="693">
                  <c:v>0</c:v>
                </c:pt>
                <c:pt idx="694">
                  <c:v>-0.33333333333333681</c:v>
                </c:pt>
                <c:pt idx="695">
                  <c:v>0</c:v>
                </c:pt>
                <c:pt idx="696">
                  <c:v>-0.33333333333333681</c:v>
                </c:pt>
                <c:pt idx="697">
                  <c:v>0</c:v>
                </c:pt>
                <c:pt idx="698">
                  <c:v>-0.33333333333333681</c:v>
                </c:pt>
                <c:pt idx="699">
                  <c:v>0</c:v>
                </c:pt>
                <c:pt idx="700">
                  <c:v>-0.33333333333333531</c:v>
                </c:pt>
                <c:pt idx="701">
                  <c:v>0</c:v>
                </c:pt>
                <c:pt idx="702">
                  <c:v>-0.33333333333332099</c:v>
                </c:pt>
                <c:pt idx="703">
                  <c:v>0</c:v>
                </c:pt>
                <c:pt idx="704">
                  <c:v>0</c:v>
                </c:pt>
                <c:pt idx="705">
                  <c:v>-0.33333333333333681</c:v>
                </c:pt>
                <c:pt idx="706">
                  <c:v>0</c:v>
                </c:pt>
                <c:pt idx="707">
                  <c:v>0</c:v>
                </c:pt>
                <c:pt idx="708">
                  <c:v>-0.33333333333333681</c:v>
                </c:pt>
                <c:pt idx="709">
                  <c:v>0</c:v>
                </c:pt>
                <c:pt idx="710">
                  <c:v>0</c:v>
                </c:pt>
                <c:pt idx="711">
                  <c:v>-0.33333333333333681</c:v>
                </c:pt>
                <c:pt idx="712">
                  <c:v>0</c:v>
                </c:pt>
                <c:pt idx="713">
                  <c:v>0</c:v>
                </c:pt>
                <c:pt idx="714">
                  <c:v>-0.33333333333333531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-0.33333333333333681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-0.33333333333332099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-0.33333333333333681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-0.33333333333333603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-0.33333333333333681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-0.33333333333333603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-0.33333333333333681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-0.33333333333333681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-0.33333333333332027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-0.33333333333333681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-1.6666666666666825</c:v>
                </c:pt>
                <c:pt idx="786">
                  <c:v>0</c:v>
                </c:pt>
                <c:pt idx="787">
                  <c:v>0</c:v>
                </c:pt>
                <c:pt idx="788">
                  <c:v>-0.33333333333333642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5.0000000000000001E-3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BB-47EA-85B3-E02597AE8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052080"/>
        <c:axId val="196625936"/>
      </c:scatterChart>
      <c:valAx>
        <c:axId val="191052080"/>
        <c:scaling>
          <c:orientation val="minMax"/>
          <c:max val="85"/>
          <c:min val="-8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3318730123229948"/>
              <c:y val="0.914839259101554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6625936"/>
        <c:crosses val="autoZero"/>
        <c:crossBetween val="midCat"/>
        <c:majorUnit val="10"/>
      </c:valAx>
      <c:valAx>
        <c:axId val="19662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3.400897882928175E-2"/>
              <c:y val="0.428535944929387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1052080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8a 1st Derivative_729_6FFF_20X20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8.5680669226691486E-2"/>
          <c:y val="0.23937736949547972"/>
          <c:w val="0.84448358412315516"/>
          <c:h val="0.6687951834967997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'6FFF_20X20'!$E$3:$E$27</c:f>
              <c:numCache>
                <c:formatCode>0.00</c:formatCode>
                <c:ptCount val="25"/>
                <c:pt idx="0">
                  <c:v>-120</c:v>
                </c:pt>
                <c:pt idx="1">
                  <c:v>-110</c:v>
                </c:pt>
                <c:pt idx="2">
                  <c:v>-100</c:v>
                </c:pt>
                <c:pt idx="3">
                  <c:v>-90</c:v>
                </c:pt>
                <c:pt idx="4">
                  <c:v>-80</c:v>
                </c:pt>
                <c:pt idx="5">
                  <c:v>-70</c:v>
                </c:pt>
                <c:pt idx="6">
                  <c:v>-60</c:v>
                </c:pt>
                <c:pt idx="7">
                  <c:v>-50</c:v>
                </c:pt>
                <c:pt idx="8">
                  <c:v>-40</c:v>
                </c:pt>
                <c:pt idx="9">
                  <c:v>-30</c:v>
                </c:pt>
                <c:pt idx="10">
                  <c:v>-20</c:v>
                </c:pt>
                <c:pt idx="11">
                  <c:v>-10</c:v>
                </c:pt>
                <c:pt idx="12">
                  <c:v>0</c:v>
                </c:pt>
                <c:pt idx="13">
                  <c:v>10</c:v>
                </c:pt>
                <c:pt idx="14">
                  <c:v>20</c:v>
                </c:pt>
                <c:pt idx="15">
                  <c:v>30</c:v>
                </c:pt>
                <c:pt idx="16">
                  <c:v>40</c:v>
                </c:pt>
                <c:pt idx="17">
                  <c:v>50</c:v>
                </c:pt>
                <c:pt idx="18">
                  <c:v>60</c:v>
                </c:pt>
                <c:pt idx="19">
                  <c:v>70</c:v>
                </c:pt>
                <c:pt idx="20">
                  <c:v>80</c:v>
                </c:pt>
                <c:pt idx="21">
                  <c:v>90</c:v>
                </c:pt>
                <c:pt idx="22">
                  <c:v>100</c:v>
                </c:pt>
                <c:pt idx="23">
                  <c:v>110</c:v>
                </c:pt>
                <c:pt idx="24">
                  <c:v>120</c:v>
                </c:pt>
              </c:numCache>
            </c:numRef>
          </c:xVal>
          <c:yVal>
            <c:numRef>
              <c:f>'6FFF_20X20'!$F$3:$F$27</c:f>
              <c:numCache>
                <c:formatCode>General</c:formatCode>
                <c:ptCount val="25"/>
                <c:pt idx="0">
                  <c:v>0.22000000000000003</c:v>
                </c:pt>
                <c:pt idx="1">
                  <c:v>3.2</c:v>
                </c:pt>
                <c:pt idx="2">
                  <c:v>3.5</c:v>
                </c:pt>
                <c:pt idx="3">
                  <c:v>0.49000000000000055</c:v>
                </c:pt>
                <c:pt idx="4">
                  <c:v>0.38999999999999913</c:v>
                </c:pt>
                <c:pt idx="5">
                  <c:v>0.36000000000000087</c:v>
                </c:pt>
                <c:pt idx="6">
                  <c:v>0.32999999999999974</c:v>
                </c:pt>
                <c:pt idx="7">
                  <c:v>0.30999999999999944</c:v>
                </c:pt>
                <c:pt idx="8">
                  <c:v>0.27999999999999969</c:v>
                </c:pt>
                <c:pt idx="9">
                  <c:v>0.23000000000000115</c:v>
                </c:pt>
                <c:pt idx="10">
                  <c:v>0.15</c:v>
                </c:pt>
                <c:pt idx="11">
                  <c:v>5.9999999999999429E-2</c:v>
                </c:pt>
                <c:pt idx="12">
                  <c:v>-0.05</c:v>
                </c:pt>
                <c:pt idx="13">
                  <c:v>-0.15999999999999942</c:v>
                </c:pt>
                <c:pt idx="14">
                  <c:v>-0.24000000000000057</c:v>
                </c:pt>
                <c:pt idx="15">
                  <c:v>-0.29000000000000059</c:v>
                </c:pt>
                <c:pt idx="16">
                  <c:v>-0.30999999999999944</c:v>
                </c:pt>
                <c:pt idx="17">
                  <c:v>-0.32999999999999974</c:v>
                </c:pt>
                <c:pt idx="18">
                  <c:v>-0.36000000000000087</c:v>
                </c:pt>
                <c:pt idx="19">
                  <c:v>-0.4</c:v>
                </c:pt>
                <c:pt idx="20">
                  <c:v>-0.48999999999999916</c:v>
                </c:pt>
                <c:pt idx="21">
                  <c:v>-3.5100000000000002</c:v>
                </c:pt>
                <c:pt idx="22">
                  <c:v>-3.1700000000000004</c:v>
                </c:pt>
                <c:pt idx="23">
                  <c:v>-0.22000000000000003</c:v>
                </c:pt>
                <c:pt idx="24">
                  <c:v>3.9166666666666669E-2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C6C-4D72-9E22-34CE1A2B7E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319600"/>
        <c:axId val="271687184"/>
      </c:scatterChart>
      <c:valAx>
        <c:axId val="273319600"/>
        <c:scaling>
          <c:orientation val="minMax"/>
          <c:max val="120"/>
          <c:min val="-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71687184"/>
        <c:crosses val="autoZero"/>
        <c:crossBetween val="midCat"/>
        <c:majorUnit val="20"/>
        <c:minorUnit val="2"/>
      </c:valAx>
      <c:valAx>
        <c:axId val="271687184"/>
        <c:scaling>
          <c:orientation val="minMax"/>
          <c:max val="4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2.5894004628731749E-2"/>
              <c:y val="0.447811281453065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73319600"/>
        <c:crosses val="autoZero"/>
        <c:crossBetween val="midCat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8b 1st Derivative_1500_6FFF_20X20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8.2796332922839624E-2"/>
          <c:y val="0.24912395818943683"/>
          <c:w val="0.85103562462263682"/>
          <c:h val="0.6620899909441145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'6FFF_20X20'!$E$3:$E$37</c:f>
              <c:numCache>
                <c:formatCode>0.00</c:formatCode>
                <c:ptCount val="35"/>
                <c:pt idx="0">
                  <c:v>-120.21</c:v>
                </c:pt>
                <c:pt idx="1">
                  <c:v>-113.14</c:v>
                </c:pt>
                <c:pt idx="2">
                  <c:v>-106.07</c:v>
                </c:pt>
                <c:pt idx="3">
                  <c:v>-98.99</c:v>
                </c:pt>
                <c:pt idx="4">
                  <c:v>-91.92</c:v>
                </c:pt>
                <c:pt idx="5">
                  <c:v>-84.85</c:v>
                </c:pt>
                <c:pt idx="6">
                  <c:v>-77.78</c:v>
                </c:pt>
                <c:pt idx="7">
                  <c:v>-70.709999999999994</c:v>
                </c:pt>
                <c:pt idx="8">
                  <c:v>-63.64</c:v>
                </c:pt>
                <c:pt idx="9">
                  <c:v>-56.57</c:v>
                </c:pt>
                <c:pt idx="10">
                  <c:v>-49.5</c:v>
                </c:pt>
                <c:pt idx="11">
                  <c:v>-42.43</c:v>
                </c:pt>
                <c:pt idx="12">
                  <c:v>-35.36</c:v>
                </c:pt>
                <c:pt idx="13">
                  <c:v>-28.28</c:v>
                </c:pt>
                <c:pt idx="14">
                  <c:v>-21.21</c:v>
                </c:pt>
                <c:pt idx="15">
                  <c:v>-14.14</c:v>
                </c:pt>
                <c:pt idx="16">
                  <c:v>-7.07</c:v>
                </c:pt>
                <c:pt idx="17">
                  <c:v>0</c:v>
                </c:pt>
                <c:pt idx="18">
                  <c:v>7.07</c:v>
                </c:pt>
                <c:pt idx="19">
                  <c:v>14.14</c:v>
                </c:pt>
                <c:pt idx="20">
                  <c:v>21.21</c:v>
                </c:pt>
                <c:pt idx="21">
                  <c:v>28.28</c:v>
                </c:pt>
                <c:pt idx="22">
                  <c:v>35.36</c:v>
                </c:pt>
                <c:pt idx="23">
                  <c:v>42.43</c:v>
                </c:pt>
                <c:pt idx="24">
                  <c:v>49.5</c:v>
                </c:pt>
                <c:pt idx="25">
                  <c:v>56.57</c:v>
                </c:pt>
                <c:pt idx="26">
                  <c:v>63.64</c:v>
                </c:pt>
                <c:pt idx="27">
                  <c:v>70.709999999999994</c:v>
                </c:pt>
                <c:pt idx="28">
                  <c:v>77.78</c:v>
                </c:pt>
                <c:pt idx="29">
                  <c:v>84.85</c:v>
                </c:pt>
                <c:pt idx="30">
                  <c:v>91.92</c:v>
                </c:pt>
                <c:pt idx="31">
                  <c:v>98.99</c:v>
                </c:pt>
                <c:pt idx="32">
                  <c:v>106.07</c:v>
                </c:pt>
                <c:pt idx="33">
                  <c:v>113.14</c:v>
                </c:pt>
                <c:pt idx="34">
                  <c:v>120.21</c:v>
                </c:pt>
              </c:numCache>
            </c:numRef>
          </c:xVal>
          <c:yVal>
            <c:numRef>
              <c:f>'6FFF_20X20'!$F$3:$F$37</c:f>
              <c:numCache>
                <c:formatCode>General</c:formatCode>
                <c:ptCount val="35"/>
                <c:pt idx="0">
                  <c:v>0.22630834512022649</c:v>
                </c:pt>
                <c:pt idx="1">
                  <c:v>0.53748231966053706</c:v>
                </c:pt>
                <c:pt idx="2">
                  <c:v>5.2542372881355952</c:v>
                </c:pt>
                <c:pt idx="3">
                  <c:v>3.5360678925035383</c:v>
                </c:pt>
                <c:pt idx="4">
                  <c:v>0.62234794908062252</c:v>
                </c:pt>
                <c:pt idx="5">
                  <c:v>0.43847241867043807</c:v>
                </c:pt>
                <c:pt idx="6">
                  <c:v>0.38189533239038193</c:v>
                </c:pt>
                <c:pt idx="7">
                  <c:v>0.33946251768034058</c:v>
                </c:pt>
                <c:pt idx="8">
                  <c:v>0.33946251768033825</c:v>
                </c:pt>
                <c:pt idx="9">
                  <c:v>0.32531824611032689</c:v>
                </c:pt>
                <c:pt idx="10">
                  <c:v>0.31117397454030954</c:v>
                </c:pt>
                <c:pt idx="11">
                  <c:v>0.28288543140028288</c:v>
                </c:pt>
                <c:pt idx="12">
                  <c:v>0.26836158192090481</c:v>
                </c:pt>
                <c:pt idx="13">
                  <c:v>0.22630834512022549</c:v>
                </c:pt>
                <c:pt idx="14">
                  <c:v>0.16973125884017012</c:v>
                </c:pt>
                <c:pt idx="15">
                  <c:v>0.11315417256011275</c:v>
                </c:pt>
                <c:pt idx="16">
                  <c:v>5.6577086280057379E-2</c:v>
                </c:pt>
                <c:pt idx="17">
                  <c:v>-4.2432814710042031E-2</c:v>
                </c:pt>
                <c:pt idx="18">
                  <c:v>-0.11315417256011275</c:v>
                </c:pt>
                <c:pt idx="19">
                  <c:v>-0.18387553041018548</c:v>
                </c:pt>
                <c:pt idx="20">
                  <c:v>-0.21216407355021216</c:v>
                </c:pt>
                <c:pt idx="21">
                  <c:v>-0.24011299435028094</c:v>
                </c:pt>
                <c:pt idx="22">
                  <c:v>-0.28288543140028288</c:v>
                </c:pt>
                <c:pt idx="23">
                  <c:v>-0.29702970297029824</c:v>
                </c:pt>
                <c:pt idx="24">
                  <c:v>-0.29702970297029624</c:v>
                </c:pt>
                <c:pt idx="25">
                  <c:v>-0.3536067892503536</c:v>
                </c:pt>
                <c:pt idx="26">
                  <c:v>-0.33946251768034058</c:v>
                </c:pt>
                <c:pt idx="27">
                  <c:v>-0.38189533239038193</c:v>
                </c:pt>
                <c:pt idx="28">
                  <c:v>-0.42432814710042471</c:v>
                </c:pt>
                <c:pt idx="29">
                  <c:v>-0.63649222065063582</c:v>
                </c:pt>
                <c:pt idx="30">
                  <c:v>-3.3239038189533261</c:v>
                </c:pt>
                <c:pt idx="31">
                  <c:v>-5.4943502824858781</c:v>
                </c:pt>
                <c:pt idx="32">
                  <c:v>-0.5657708628005651</c:v>
                </c:pt>
                <c:pt idx="33">
                  <c:v>-0.2263083451202266</c:v>
                </c:pt>
                <c:pt idx="34">
                  <c:v>4.2425754928874466E-2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10-41AF-862E-8420A0861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8381087"/>
        <c:axId val="1778011343"/>
      </c:scatterChart>
      <c:valAx>
        <c:axId val="2028381087"/>
        <c:scaling>
          <c:orientation val="minMax"/>
          <c:max val="130"/>
          <c:min val="-1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0064758492866109"/>
              <c:y val="0.918866522197193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778011343"/>
        <c:crosses val="autoZero"/>
        <c:crossBetween val="midCat"/>
        <c:majorUnit val="20"/>
        <c:minorUnit val="2"/>
      </c:valAx>
      <c:valAx>
        <c:axId val="1778011343"/>
        <c:scaling>
          <c:orientation val="minMax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1.579778830963665E-2"/>
              <c:y val="0.40915761322290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028381087"/>
        <c:crosses val="autoZero"/>
        <c:crossBetween val="midCat"/>
        <c:majorUnit val="1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Fig. 8c 1st Derivative_1600_6FFF_20X20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7.3721401263198261E-2"/>
          <c:y val="0.21605816336593581"/>
          <c:w val="0.88102216340739914"/>
          <c:h val="0.6959404675064341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'6FFF_20X20'!$F$2</c:f>
              <c:strCache>
                <c:ptCount val="1"/>
                <c:pt idx="0">
                  <c:v>1st 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'6FFF_20X20'!$E$3:$E$47</c:f>
              <c:numCache>
                <c:formatCode>0.00</c:formatCode>
                <c:ptCount val="45"/>
                <c:pt idx="0">
                  <c:v>-110</c:v>
                </c:pt>
                <c:pt idx="1">
                  <c:v>-105</c:v>
                </c:pt>
                <c:pt idx="2">
                  <c:v>-100</c:v>
                </c:pt>
                <c:pt idx="3">
                  <c:v>-95</c:v>
                </c:pt>
                <c:pt idx="4">
                  <c:v>-90</c:v>
                </c:pt>
                <c:pt idx="5">
                  <c:v>-85</c:v>
                </c:pt>
                <c:pt idx="6">
                  <c:v>-80</c:v>
                </c:pt>
                <c:pt idx="7">
                  <c:v>-75</c:v>
                </c:pt>
                <c:pt idx="8">
                  <c:v>-70</c:v>
                </c:pt>
                <c:pt idx="9">
                  <c:v>-65</c:v>
                </c:pt>
                <c:pt idx="10">
                  <c:v>-60</c:v>
                </c:pt>
                <c:pt idx="11">
                  <c:v>-55</c:v>
                </c:pt>
                <c:pt idx="12">
                  <c:v>-50</c:v>
                </c:pt>
                <c:pt idx="13">
                  <c:v>-45</c:v>
                </c:pt>
                <c:pt idx="14">
                  <c:v>-40</c:v>
                </c:pt>
                <c:pt idx="15">
                  <c:v>-35</c:v>
                </c:pt>
                <c:pt idx="16">
                  <c:v>-30</c:v>
                </c:pt>
                <c:pt idx="17">
                  <c:v>-25</c:v>
                </c:pt>
                <c:pt idx="18">
                  <c:v>-20</c:v>
                </c:pt>
                <c:pt idx="19">
                  <c:v>-15</c:v>
                </c:pt>
                <c:pt idx="20">
                  <c:v>-10</c:v>
                </c:pt>
                <c:pt idx="21">
                  <c:v>-5</c:v>
                </c:pt>
                <c:pt idx="22">
                  <c:v>0</c:v>
                </c:pt>
                <c:pt idx="23">
                  <c:v>5</c:v>
                </c:pt>
                <c:pt idx="24">
                  <c:v>10</c:v>
                </c:pt>
                <c:pt idx="25">
                  <c:v>15</c:v>
                </c:pt>
                <c:pt idx="26">
                  <c:v>20</c:v>
                </c:pt>
                <c:pt idx="27">
                  <c:v>25</c:v>
                </c:pt>
                <c:pt idx="28">
                  <c:v>30</c:v>
                </c:pt>
                <c:pt idx="29">
                  <c:v>35</c:v>
                </c:pt>
                <c:pt idx="30">
                  <c:v>40</c:v>
                </c:pt>
                <c:pt idx="31">
                  <c:v>45</c:v>
                </c:pt>
                <c:pt idx="32">
                  <c:v>50</c:v>
                </c:pt>
                <c:pt idx="33">
                  <c:v>55</c:v>
                </c:pt>
                <c:pt idx="34">
                  <c:v>60</c:v>
                </c:pt>
                <c:pt idx="35">
                  <c:v>65</c:v>
                </c:pt>
                <c:pt idx="36">
                  <c:v>70</c:v>
                </c:pt>
                <c:pt idx="37">
                  <c:v>75</c:v>
                </c:pt>
                <c:pt idx="38">
                  <c:v>80</c:v>
                </c:pt>
                <c:pt idx="39">
                  <c:v>85</c:v>
                </c:pt>
                <c:pt idx="40">
                  <c:v>90</c:v>
                </c:pt>
                <c:pt idx="41">
                  <c:v>95</c:v>
                </c:pt>
                <c:pt idx="42">
                  <c:v>100</c:v>
                </c:pt>
                <c:pt idx="43">
                  <c:v>105</c:v>
                </c:pt>
                <c:pt idx="44">
                  <c:v>110</c:v>
                </c:pt>
              </c:numCache>
            </c:numRef>
          </c:xVal>
          <c:yVal>
            <c:numRef>
              <c:f>'6FFF_20X20'!$F$3:$F$47</c:f>
              <c:numCache>
                <c:formatCode>General</c:formatCode>
                <c:ptCount val="45"/>
                <c:pt idx="0">
                  <c:v>0.58000000000000007</c:v>
                </c:pt>
                <c:pt idx="1">
                  <c:v>6.24</c:v>
                </c:pt>
                <c:pt idx="2">
                  <c:v>5.0599999999999996</c:v>
                </c:pt>
                <c:pt idx="3">
                  <c:v>1.2800000000000011</c:v>
                </c:pt>
                <c:pt idx="4">
                  <c:v>0.47999999999999832</c:v>
                </c:pt>
                <c:pt idx="5">
                  <c:v>0.38000000000000111</c:v>
                </c:pt>
                <c:pt idx="6">
                  <c:v>0.35999999999999943</c:v>
                </c:pt>
                <c:pt idx="7">
                  <c:v>0.34000000000000058</c:v>
                </c:pt>
                <c:pt idx="8">
                  <c:v>0.31999999999999884</c:v>
                </c:pt>
                <c:pt idx="9">
                  <c:v>0.3</c:v>
                </c:pt>
                <c:pt idx="10">
                  <c:v>0.3</c:v>
                </c:pt>
                <c:pt idx="11">
                  <c:v>0.28000000000000114</c:v>
                </c:pt>
                <c:pt idx="12">
                  <c:v>0.25999999999999945</c:v>
                </c:pt>
                <c:pt idx="13">
                  <c:v>0.25999999999999945</c:v>
                </c:pt>
                <c:pt idx="14">
                  <c:v>0.2</c:v>
                </c:pt>
                <c:pt idx="15">
                  <c:v>0.24000000000000057</c:v>
                </c:pt>
                <c:pt idx="16">
                  <c:v>0.2</c:v>
                </c:pt>
                <c:pt idx="17">
                  <c:v>0.18000000000000113</c:v>
                </c:pt>
                <c:pt idx="18">
                  <c:v>0.1799999999999983</c:v>
                </c:pt>
                <c:pt idx="19">
                  <c:v>0.1</c:v>
                </c:pt>
                <c:pt idx="20">
                  <c:v>8.000000000000114E-2</c:v>
                </c:pt>
                <c:pt idx="21">
                  <c:v>-2.0000000000001704E-2</c:v>
                </c:pt>
                <c:pt idx="22">
                  <c:v>0</c:v>
                </c:pt>
                <c:pt idx="23">
                  <c:v>-5.9999999999999429E-2</c:v>
                </c:pt>
                <c:pt idx="24">
                  <c:v>-0.1</c:v>
                </c:pt>
                <c:pt idx="25">
                  <c:v>-0.1799999999999983</c:v>
                </c:pt>
                <c:pt idx="26">
                  <c:v>-0.18000000000000113</c:v>
                </c:pt>
                <c:pt idx="27">
                  <c:v>-0.2</c:v>
                </c:pt>
                <c:pt idx="28">
                  <c:v>-0.25999999999999945</c:v>
                </c:pt>
                <c:pt idx="29">
                  <c:v>-0.24000000000000057</c:v>
                </c:pt>
                <c:pt idx="30">
                  <c:v>-0.25999999999999945</c:v>
                </c:pt>
                <c:pt idx="31">
                  <c:v>-0.32000000000000173</c:v>
                </c:pt>
                <c:pt idx="32">
                  <c:v>-0.3</c:v>
                </c:pt>
                <c:pt idx="33">
                  <c:v>-0.31999999999999884</c:v>
                </c:pt>
                <c:pt idx="34">
                  <c:v>-0.31999999999999884</c:v>
                </c:pt>
                <c:pt idx="35">
                  <c:v>-0.34000000000000058</c:v>
                </c:pt>
                <c:pt idx="36">
                  <c:v>-0.35999999999999943</c:v>
                </c:pt>
                <c:pt idx="37">
                  <c:v>-0.36000000000000226</c:v>
                </c:pt>
                <c:pt idx="38">
                  <c:v>-0.4</c:v>
                </c:pt>
                <c:pt idx="39">
                  <c:v>-0.47999999999999832</c:v>
                </c:pt>
                <c:pt idx="40">
                  <c:v>-1.2400000000000007</c:v>
                </c:pt>
                <c:pt idx="41">
                  <c:v>-4.9000000000000004</c:v>
                </c:pt>
                <c:pt idx="42">
                  <c:v>-6.16</c:v>
                </c:pt>
                <c:pt idx="43">
                  <c:v>-0.57999999999999974</c:v>
                </c:pt>
                <c:pt idx="44">
                  <c:v>7.5454545454545455E-2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8A8-4C2F-9600-C402F1186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8975007"/>
        <c:axId val="1466632159"/>
      </c:scatterChart>
      <c:valAx>
        <c:axId val="1328975007"/>
        <c:scaling>
          <c:orientation val="minMax"/>
          <c:max val="110"/>
          <c:min val="-1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466632159"/>
        <c:crosses val="autoZero"/>
        <c:crossBetween val="midCat"/>
        <c:majorUnit val="20"/>
        <c:minorUnit val="1"/>
      </c:valAx>
      <c:valAx>
        <c:axId val="1466632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9.1702920696556771E-3"/>
              <c:y val="0.447811416365646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328975007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Fig. 8d 1st Derivative_Starcheck_6FFF_20X20</a:t>
            </a:r>
            <a:endParaRPr lang="en-I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1237267755323688"/>
          <c:y val="0.22902729747900405"/>
          <c:w val="0.84545980464438841"/>
          <c:h val="0.65615799776390227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'6FFF_20X20'!$E$3:$E$81</c:f>
              <c:numCache>
                <c:formatCode>0.00</c:formatCode>
                <c:ptCount val="79"/>
                <c:pt idx="0">
                  <c:v>-120</c:v>
                </c:pt>
                <c:pt idx="1">
                  <c:v>-117</c:v>
                </c:pt>
                <c:pt idx="2">
                  <c:v>-114</c:v>
                </c:pt>
                <c:pt idx="3">
                  <c:v>-111</c:v>
                </c:pt>
                <c:pt idx="4">
                  <c:v>-108</c:v>
                </c:pt>
                <c:pt idx="5">
                  <c:v>-105</c:v>
                </c:pt>
                <c:pt idx="6">
                  <c:v>-102</c:v>
                </c:pt>
                <c:pt idx="7">
                  <c:v>-99</c:v>
                </c:pt>
                <c:pt idx="8">
                  <c:v>-96</c:v>
                </c:pt>
                <c:pt idx="9">
                  <c:v>-93</c:v>
                </c:pt>
                <c:pt idx="10">
                  <c:v>-90</c:v>
                </c:pt>
                <c:pt idx="11">
                  <c:v>-87</c:v>
                </c:pt>
                <c:pt idx="12">
                  <c:v>-84</c:v>
                </c:pt>
                <c:pt idx="13">
                  <c:v>-81</c:v>
                </c:pt>
                <c:pt idx="14">
                  <c:v>-78</c:v>
                </c:pt>
                <c:pt idx="15">
                  <c:v>-75</c:v>
                </c:pt>
                <c:pt idx="16">
                  <c:v>-72</c:v>
                </c:pt>
                <c:pt idx="17">
                  <c:v>-69</c:v>
                </c:pt>
                <c:pt idx="18">
                  <c:v>-66</c:v>
                </c:pt>
                <c:pt idx="19">
                  <c:v>-63</c:v>
                </c:pt>
                <c:pt idx="20">
                  <c:v>-60</c:v>
                </c:pt>
                <c:pt idx="21">
                  <c:v>-57</c:v>
                </c:pt>
                <c:pt idx="22">
                  <c:v>-54</c:v>
                </c:pt>
                <c:pt idx="23">
                  <c:v>-51</c:v>
                </c:pt>
                <c:pt idx="24">
                  <c:v>-48</c:v>
                </c:pt>
                <c:pt idx="25">
                  <c:v>-45</c:v>
                </c:pt>
                <c:pt idx="26">
                  <c:v>-42</c:v>
                </c:pt>
                <c:pt idx="27">
                  <c:v>-39</c:v>
                </c:pt>
                <c:pt idx="28">
                  <c:v>-36</c:v>
                </c:pt>
                <c:pt idx="29">
                  <c:v>-33</c:v>
                </c:pt>
                <c:pt idx="30">
                  <c:v>-30</c:v>
                </c:pt>
                <c:pt idx="31">
                  <c:v>-27</c:v>
                </c:pt>
                <c:pt idx="32">
                  <c:v>-24</c:v>
                </c:pt>
                <c:pt idx="33">
                  <c:v>-21</c:v>
                </c:pt>
                <c:pt idx="34">
                  <c:v>-18</c:v>
                </c:pt>
                <c:pt idx="35">
                  <c:v>-15</c:v>
                </c:pt>
                <c:pt idx="36">
                  <c:v>-12</c:v>
                </c:pt>
                <c:pt idx="37">
                  <c:v>-9</c:v>
                </c:pt>
                <c:pt idx="38">
                  <c:v>-6</c:v>
                </c:pt>
                <c:pt idx="39">
                  <c:v>0</c:v>
                </c:pt>
                <c:pt idx="40">
                  <c:v>6</c:v>
                </c:pt>
                <c:pt idx="41">
                  <c:v>9</c:v>
                </c:pt>
                <c:pt idx="42">
                  <c:v>12</c:v>
                </c:pt>
                <c:pt idx="43">
                  <c:v>15</c:v>
                </c:pt>
                <c:pt idx="44">
                  <c:v>18</c:v>
                </c:pt>
                <c:pt idx="45">
                  <c:v>21</c:v>
                </c:pt>
                <c:pt idx="46">
                  <c:v>24</c:v>
                </c:pt>
                <c:pt idx="47">
                  <c:v>27</c:v>
                </c:pt>
                <c:pt idx="48">
                  <c:v>30</c:v>
                </c:pt>
                <c:pt idx="49">
                  <c:v>33</c:v>
                </c:pt>
                <c:pt idx="50">
                  <c:v>36</c:v>
                </c:pt>
                <c:pt idx="51">
                  <c:v>39</c:v>
                </c:pt>
                <c:pt idx="52">
                  <c:v>42</c:v>
                </c:pt>
                <c:pt idx="53">
                  <c:v>45</c:v>
                </c:pt>
                <c:pt idx="54">
                  <c:v>48</c:v>
                </c:pt>
                <c:pt idx="55">
                  <c:v>51</c:v>
                </c:pt>
                <c:pt idx="56">
                  <c:v>54</c:v>
                </c:pt>
                <c:pt idx="57">
                  <c:v>57</c:v>
                </c:pt>
                <c:pt idx="58">
                  <c:v>60</c:v>
                </c:pt>
                <c:pt idx="59">
                  <c:v>63</c:v>
                </c:pt>
                <c:pt idx="60">
                  <c:v>66</c:v>
                </c:pt>
                <c:pt idx="61">
                  <c:v>69</c:v>
                </c:pt>
                <c:pt idx="62">
                  <c:v>72</c:v>
                </c:pt>
                <c:pt idx="63">
                  <c:v>75</c:v>
                </c:pt>
                <c:pt idx="64">
                  <c:v>78</c:v>
                </c:pt>
                <c:pt idx="65">
                  <c:v>81</c:v>
                </c:pt>
                <c:pt idx="66">
                  <c:v>84</c:v>
                </c:pt>
                <c:pt idx="67">
                  <c:v>87</c:v>
                </c:pt>
                <c:pt idx="68">
                  <c:v>90</c:v>
                </c:pt>
                <c:pt idx="69">
                  <c:v>93</c:v>
                </c:pt>
                <c:pt idx="70">
                  <c:v>96</c:v>
                </c:pt>
                <c:pt idx="71">
                  <c:v>99</c:v>
                </c:pt>
                <c:pt idx="72">
                  <c:v>102</c:v>
                </c:pt>
                <c:pt idx="73">
                  <c:v>105</c:v>
                </c:pt>
                <c:pt idx="74">
                  <c:v>108</c:v>
                </c:pt>
                <c:pt idx="75">
                  <c:v>111</c:v>
                </c:pt>
                <c:pt idx="76">
                  <c:v>114</c:v>
                </c:pt>
                <c:pt idx="77">
                  <c:v>117</c:v>
                </c:pt>
                <c:pt idx="78">
                  <c:v>120</c:v>
                </c:pt>
              </c:numCache>
            </c:numRef>
          </c:xVal>
          <c:yVal>
            <c:numRef>
              <c:f>'6FFF_20X20'!$F$3:$F$81</c:f>
              <c:numCache>
                <c:formatCode>General</c:formatCode>
                <c:ptCount val="79"/>
                <c:pt idx="0">
                  <c:v>0.19999999999999987</c:v>
                </c:pt>
                <c:pt idx="1">
                  <c:v>0.23333333333333339</c:v>
                </c:pt>
                <c:pt idx="2">
                  <c:v>0.33333333333333331</c:v>
                </c:pt>
                <c:pt idx="3">
                  <c:v>0.5</c:v>
                </c:pt>
                <c:pt idx="4">
                  <c:v>0.93333333333333357</c:v>
                </c:pt>
                <c:pt idx="5">
                  <c:v>2.9</c:v>
                </c:pt>
                <c:pt idx="6">
                  <c:v>9.0666666666666682</c:v>
                </c:pt>
                <c:pt idx="7">
                  <c:v>5.9666666666666641</c:v>
                </c:pt>
                <c:pt idx="8">
                  <c:v>1.6333333333333353</c:v>
                </c:pt>
                <c:pt idx="9">
                  <c:v>0.83333333333333337</c:v>
                </c:pt>
                <c:pt idx="10">
                  <c:v>0.63333333333333519</c:v>
                </c:pt>
                <c:pt idx="11">
                  <c:v>0.53333333333333144</c:v>
                </c:pt>
                <c:pt idx="12">
                  <c:v>0.4333333333333324</c:v>
                </c:pt>
                <c:pt idx="13">
                  <c:v>0.4333333333333324</c:v>
                </c:pt>
                <c:pt idx="14">
                  <c:v>0.43333333333333712</c:v>
                </c:pt>
                <c:pt idx="15">
                  <c:v>0.39999999999999619</c:v>
                </c:pt>
                <c:pt idx="16">
                  <c:v>0.36666666666666953</c:v>
                </c:pt>
                <c:pt idx="17">
                  <c:v>0.36666666666666475</c:v>
                </c:pt>
                <c:pt idx="18">
                  <c:v>0.33333333333333331</c:v>
                </c:pt>
                <c:pt idx="19">
                  <c:v>0.33333333333333331</c:v>
                </c:pt>
                <c:pt idx="20">
                  <c:v>0.33333333333333331</c:v>
                </c:pt>
                <c:pt idx="21">
                  <c:v>0.33333333333333331</c:v>
                </c:pt>
                <c:pt idx="22">
                  <c:v>0.30000000000000188</c:v>
                </c:pt>
                <c:pt idx="23">
                  <c:v>0.33333333333333331</c:v>
                </c:pt>
                <c:pt idx="24">
                  <c:v>0.29999999999999716</c:v>
                </c:pt>
                <c:pt idx="25">
                  <c:v>0.30000000000000188</c:v>
                </c:pt>
                <c:pt idx="26">
                  <c:v>0.33333333333333331</c:v>
                </c:pt>
                <c:pt idx="27">
                  <c:v>0.23333333333333428</c:v>
                </c:pt>
                <c:pt idx="28">
                  <c:v>0.26666666666666572</c:v>
                </c:pt>
                <c:pt idx="29">
                  <c:v>0.26666666666666572</c:v>
                </c:pt>
                <c:pt idx="30">
                  <c:v>0.26666666666666572</c:v>
                </c:pt>
                <c:pt idx="31">
                  <c:v>0.23333333333333428</c:v>
                </c:pt>
                <c:pt idx="32">
                  <c:v>0.20000000000000284</c:v>
                </c:pt>
                <c:pt idx="33">
                  <c:v>0.23333333333332953</c:v>
                </c:pt>
                <c:pt idx="34">
                  <c:v>0.16666666666666666</c:v>
                </c:pt>
                <c:pt idx="35">
                  <c:v>0.16666666666666666</c:v>
                </c:pt>
                <c:pt idx="36">
                  <c:v>0.13333333333333522</c:v>
                </c:pt>
                <c:pt idx="37">
                  <c:v>6.6666666666667609E-2</c:v>
                </c:pt>
                <c:pt idx="38">
                  <c:v>4.9999999999999524E-2</c:v>
                </c:pt>
                <c:pt idx="39">
                  <c:v>-4.9999999999999524E-2</c:v>
                </c:pt>
                <c:pt idx="40">
                  <c:v>-0.13333333333333522</c:v>
                </c:pt>
                <c:pt idx="41">
                  <c:v>-0.1333333333333305</c:v>
                </c:pt>
                <c:pt idx="42">
                  <c:v>-0.20000000000000284</c:v>
                </c:pt>
                <c:pt idx="43">
                  <c:v>-0.16666666666666666</c:v>
                </c:pt>
                <c:pt idx="44">
                  <c:v>-0.1999999999999981</c:v>
                </c:pt>
                <c:pt idx="45">
                  <c:v>-0.26666666666666572</c:v>
                </c:pt>
                <c:pt idx="46">
                  <c:v>-0.20000000000000284</c:v>
                </c:pt>
                <c:pt idx="47">
                  <c:v>-0.26666666666666572</c:v>
                </c:pt>
                <c:pt idx="48">
                  <c:v>-0.1999999999999981</c:v>
                </c:pt>
                <c:pt idx="49">
                  <c:v>-0.26666666666667044</c:v>
                </c:pt>
                <c:pt idx="50">
                  <c:v>-0.29999999999999716</c:v>
                </c:pt>
                <c:pt idx="51">
                  <c:v>-0.26666666666666572</c:v>
                </c:pt>
                <c:pt idx="52">
                  <c:v>-0.26666666666667044</c:v>
                </c:pt>
                <c:pt idx="53">
                  <c:v>-0.29999999999999716</c:v>
                </c:pt>
                <c:pt idx="54">
                  <c:v>-0.30000000000000188</c:v>
                </c:pt>
                <c:pt idx="55">
                  <c:v>-0.29999999999999716</c:v>
                </c:pt>
                <c:pt idx="56">
                  <c:v>-0.33333333333333331</c:v>
                </c:pt>
                <c:pt idx="57">
                  <c:v>-0.30000000000000188</c:v>
                </c:pt>
                <c:pt idx="58">
                  <c:v>-0.40000000000000097</c:v>
                </c:pt>
                <c:pt idx="59">
                  <c:v>-0.33333333333333331</c:v>
                </c:pt>
                <c:pt idx="60">
                  <c:v>-0.40000000000000097</c:v>
                </c:pt>
                <c:pt idx="61">
                  <c:v>-0.36666666666666475</c:v>
                </c:pt>
                <c:pt idx="62">
                  <c:v>-0.4333333333333324</c:v>
                </c:pt>
                <c:pt idx="63">
                  <c:v>-0.40000000000000097</c:v>
                </c:pt>
                <c:pt idx="64">
                  <c:v>-0.46666666666666856</c:v>
                </c:pt>
                <c:pt idx="65">
                  <c:v>-0.5</c:v>
                </c:pt>
                <c:pt idx="66">
                  <c:v>-0.5</c:v>
                </c:pt>
                <c:pt idx="67">
                  <c:v>-0.63333333333333053</c:v>
                </c:pt>
                <c:pt idx="68">
                  <c:v>-0.83333333333333337</c:v>
                </c:pt>
                <c:pt idx="69">
                  <c:v>-1.5666666666666675</c:v>
                </c:pt>
                <c:pt idx="70">
                  <c:v>-5.0999999999999988</c:v>
                </c:pt>
                <c:pt idx="71">
                  <c:v>-9.7000000000000011</c:v>
                </c:pt>
                <c:pt idx="72">
                  <c:v>-3.1</c:v>
                </c:pt>
                <c:pt idx="73">
                  <c:v>-0.96666666666666679</c:v>
                </c:pt>
                <c:pt idx="74">
                  <c:v>-0.46666666666666679</c:v>
                </c:pt>
                <c:pt idx="75">
                  <c:v>-0.33333333333333331</c:v>
                </c:pt>
                <c:pt idx="76">
                  <c:v>-0.23333333333333339</c:v>
                </c:pt>
                <c:pt idx="77">
                  <c:v>-0.23333333333333339</c:v>
                </c:pt>
                <c:pt idx="78">
                  <c:v>4.6666666666666662E-2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52-492A-A626-4609E177DE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5167376"/>
        <c:axId val="363033344"/>
      </c:scatterChart>
      <c:valAx>
        <c:axId val="535167376"/>
        <c:scaling>
          <c:orientation val="minMax"/>
          <c:max val="120"/>
          <c:min val="-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261205280374436"/>
              <c:y val="0.91111108518841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363033344"/>
        <c:crosses val="autoZero"/>
        <c:crossBetween val="midCat"/>
        <c:majorUnit val="20"/>
        <c:minorUnit val="2"/>
      </c:valAx>
      <c:valAx>
        <c:axId val="363033344"/>
        <c:scaling>
          <c:orientation val="minMax"/>
          <c:max val="10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2.95975072081507E-2"/>
              <c:y val="0.43651835419024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535167376"/>
        <c:crosses val="autoZero"/>
        <c:crossBetween val="midCat"/>
        <c:majorUnit val="2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Fig. 8e 1st Derivative_PP3D_6FFF_20X20</a:t>
            </a:r>
            <a:endParaRPr lang="en-I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3654812105832742"/>
          <c:y val="0.22699995171217485"/>
          <c:w val="0.79735366741736857"/>
          <c:h val="0.65818497208592264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'6FFF_20X20'!$E$3:$E$243</c:f>
              <c:numCache>
                <c:formatCode>0.00</c:formatCode>
                <c:ptCount val="241"/>
                <c:pt idx="0">
                  <c:v>-120</c:v>
                </c:pt>
                <c:pt idx="1">
                  <c:v>-119</c:v>
                </c:pt>
                <c:pt idx="2">
                  <c:v>-118</c:v>
                </c:pt>
                <c:pt idx="3">
                  <c:v>-117</c:v>
                </c:pt>
                <c:pt idx="4">
                  <c:v>-116</c:v>
                </c:pt>
                <c:pt idx="5">
                  <c:v>-115</c:v>
                </c:pt>
                <c:pt idx="6">
                  <c:v>-114</c:v>
                </c:pt>
                <c:pt idx="7">
                  <c:v>-113</c:v>
                </c:pt>
                <c:pt idx="8">
                  <c:v>-112</c:v>
                </c:pt>
                <c:pt idx="9">
                  <c:v>-111</c:v>
                </c:pt>
                <c:pt idx="10">
                  <c:v>-110</c:v>
                </c:pt>
                <c:pt idx="11">
                  <c:v>-109</c:v>
                </c:pt>
                <c:pt idx="12">
                  <c:v>-108</c:v>
                </c:pt>
                <c:pt idx="13">
                  <c:v>-107</c:v>
                </c:pt>
                <c:pt idx="14">
                  <c:v>-106</c:v>
                </c:pt>
                <c:pt idx="15">
                  <c:v>-105</c:v>
                </c:pt>
                <c:pt idx="16">
                  <c:v>-104</c:v>
                </c:pt>
                <c:pt idx="17">
                  <c:v>-103</c:v>
                </c:pt>
                <c:pt idx="18">
                  <c:v>-102</c:v>
                </c:pt>
                <c:pt idx="19">
                  <c:v>-101</c:v>
                </c:pt>
                <c:pt idx="20">
                  <c:v>-100</c:v>
                </c:pt>
                <c:pt idx="21">
                  <c:v>-99</c:v>
                </c:pt>
                <c:pt idx="22">
                  <c:v>-98</c:v>
                </c:pt>
                <c:pt idx="23">
                  <c:v>-97</c:v>
                </c:pt>
                <c:pt idx="24">
                  <c:v>-96</c:v>
                </c:pt>
                <c:pt idx="25">
                  <c:v>-95</c:v>
                </c:pt>
                <c:pt idx="26">
                  <c:v>-94</c:v>
                </c:pt>
                <c:pt idx="27">
                  <c:v>-93</c:v>
                </c:pt>
                <c:pt idx="28">
                  <c:v>-92</c:v>
                </c:pt>
                <c:pt idx="29">
                  <c:v>-91</c:v>
                </c:pt>
                <c:pt idx="30">
                  <c:v>-90</c:v>
                </c:pt>
                <c:pt idx="31">
                  <c:v>-89</c:v>
                </c:pt>
                <c:pt idx="32">
                  <c:v>-88</c:v>
                </c:pt>
                <c:pt idx="33">
                  <c:v>-87</c:v>
                </c:pt>
                <c:pt idx="34">
                  <c:v>-86</c:v>
                </c:pt>
                <c:pt idx="35">
                  <c:v>-85</c:v>
                </c:pt>
                <c:pt idx="36">
                  <c:v>-84</c:v>
                </c:pt>
                <c:pt idx="37">
                  <c:v>-83</c:v>
                </c:pt>
                <c:pt idx="38">
                  <c:v>-82</c:v>
                </c:pt>
                <c:pt idx="39">
                  <c:v>-81</c:v>
                </c:pt>
                <c:pt idx="40">
                  <c:v>-80</c:v>
                </c:pt>
                <c:pt idx="41">
                  <c:v>-79</c:v>
                </c:pt>
                <c:pt idx="42">
                  <c:v>-78</c:v>
                </c:pt>
                <c:pt idx="43">
                  <c:v>-77</c:v>
                </c:pt>
                <c:pt idx="44">
                  <c:v>-76</c:v>
                </c:pt>
                <c:pt idx="45">
                  <c:v>-75</c:v>
                </c:pt>
                <c:pt idx="46">
                  <c:v>-74</c:v>
                </c:pt>
                <c:pt idx="47">
                  <c:v>-73</c:v>
                </c:pt>
                <c:pt idx="48">
                  <c:v>-72</c:v>
                </c:pt>
                <c:pt idx="49">
                  <c:v>-71</c:v>
                </c:pt>
                <c:pt idx="50">
                  <c:v>-70</c:v>
                </c:pt>
                <c:pt idx="51">
                  <c:v>-69</c:v>
                </c:pt>
                <c:pt idx="52">
                  <c:v>-68</c:v>
                </c:pt>
                <c:pt idx="53">
                  <c:v>-67</c:v>
                </c:pt>
                <c:pt idx="54">
                  <c:v>-66</c:v>
                </c:pt>
                <c:pt idx="55">
                  <c:v>-65</c:v>
                </c:pt>
                <c:pt idx="56">
                  <c:v>-64</c:v>
                </c:pt>
                <c:pt idx="57">
                  <c:v>-63</c:v>
                </c:pt>
                <c:pt idx="58">
                  <c:v>-62</c:v>
                </c:pt>
                <c:pt idx="59">
                  <c:v>-61</c:v>
                </c:pt>
                <c:pt idx="60">
                  <c:v>-60</c:v>
                </c:pt>
                <c:pt idx="61">
                  <c:v>-59</c:v>
                </c:pt>
                <c:pt idx="62">
                  <c:v>-58</c:v>
                </c:pt>
                <c:pt idx="63">
                  <c:v>-57</c:v>
                </c:pt>
                <c:pt idx="64">
                  <c:v>-56</c:v>
                </c:pt>
                <c:pt idx="65">
                  <c:v>-55</c:v>
                </c:pt>
                <c:pt idx="66">
                  <c:v>-54</c:v>
                </c:pt>
                <c:pt idx="67">
                  <c:v>-53</c:v>
                </c:pt>
                <c:pt idx="68">
                  <c:v>-52</c:v>
                </c:pt>
                <c:pt idx="69">
                  <c:v>-51</c:v>
                </c:pt>
                <c:pt idx="70">
                  <c:v>-50</c:v>
                </c:pt>
                <c:pt idx="71">
                  <c:v>-49</c:v>
                </c:pt>
                <c:pt idx="72">
                  <c:v>-48</c:v>
                </c:pt>
                <c:pt idx="73">
                  <c:v>-47</c:v>
                </c:pt>
                <c:pt idx="74">
                  <c:v>-46</c:v>
                </c:pt>
                <c:pt idx="75">
                  <c:v>-45</c:v>
                </c:pt>
                <c:pt idx="76">
                  <c:v>-44</c:v>
                </c:pt>
                <c:pt idx="77">
                  <c:v>-43</c:v>
                </c:pt>
                <c:pt idx="78">
                  <c:v>-42</c:v>
                </c:pt>
                <c:pt idx="79">
                  <c:v>-41</c:v>
                </c:pt>
                <c:pt idx="80">
                  <c:v>-40</c:v>
                </c:pt>
                <c:pt idx="81">
                  <c:v>-39</c:v>
                </c:pt>
                <c:pt idx="82">
                  <c:v>-38</c:v>
                </c:pt>
                <c:pt idx="83">
                  <c:v>-37</c:v>
                </c:pt>
                <c:pt idx="84">
                  <c:v>-36</c:v>
                </c:pt>
                <c:pt idx="85">
                  <c:v>-35</c:v>
                </c:pt>
                <c:pt idx="86">
                  <c:v>-34</c:v>
                </c:pt>
                <c:pt idx="87">
                  <c:v>-33</c:v>
                </c:pt>
                <c:pt idx="88">
                  <c:v>-32</c:v>
                </c:pt>
                <c:pt idx="89">
                  <c:v>-31</c:v>
                </c:pt>
                <c:pt idx="90">
                  <c:v>-30</c:v>
                </c:pt>
                <c:pt idx="91">
                  <c:v>-29</c:v>
                </c:pt>
                <c:pt idx="92">
                  <c:v>-28</c:v>
                </c:pt>
                <c:pt idx="93">
                  <c:v>-27</c:v>
                </c:pt>
                <c:pt idx="94">
                  <c:v>-26</c:v>
                </c:pt>
                <c:pt idx="95">
                  <c:v>-25</c:v>
                </c:pt>
                <c:pt idx="96">
                  <c:v>-24</c:v>
                </c:pt>
                <c:pt idx="97">
                  <c:v>-23</c:v>
                </c:pt>
                <c:pt idx="98">
                  <c:v>-22</c:v>
                </c:pt>
                <c:pt idx="99">
                  <c:v>-21</c:v>
                </c:pt>
                <c:pt idx="100">
                  <c:v>-20</c:v>
                </c:pt>
                <c:pt idx="101">
                  <c:v>-19</c:v>
                </c:pt>
                <c:pt idx="102">
                  <c:v>-18</c:v>
                </c:pt>
                <c:pt idx="103">
                  <c:v>-17</c:v>
                </c:pt>
                <c:pt idx="104">
                  <c:v>-16</c:v>
                </c:pt>
                <c:pt idx="105">
                  <c:v>-15</c:v>
                </c:pt>
                <c:pt idx="106">
                  <c:v>-14</c:v>
                </c:pt>
                <c:pt idx="107">
                  <c:v>-13</c:v>
                </c:pt>
                <c:pt idx="108">
                  <c:v>-12</c:v>
                </c:pt>
                <c:pt idx="109">
                  <c:v>-11</c:v>
                </c:pt>
                <c:pt idx="110">
                  <c:v>-10</c:v>
                </c:pt>
                <c:pt idx="111">
                  <c:v>-9</c:v>
                </c:pt>
                <c:pt idx="112">
                  <c:v>-8</c:v>
                </c:pt>
                <c:pt idx="113">
                  <c:v>-7</c:v>
                </c:pt>
                <c:pt idx="114">
                  <c:v>-6</c:v>
                </c:pt>
                <c:pt idx="115">
                  <c:v>-5</c:v>
                </c:pt>
                <c:pt idx="116">
                  <c:v>-4</c:v>
                </c:pt>
                <c:pt idx="117">
                  <c:v>-3</c:v>
                </c:pt>
                <c:pt idx="118">
                  <c:v>-2</c:v>
                </c:pt>
                <c:pt idx="119">
                  <c:v>-1</c:v>
                </c:pt>
                <c:pt idx="120">
                  <c:v>0</c:v>
                </c:pt>
                <c:pt idx="121">
                  <c:v>1</c:v>
                </c:pt>
                <c:pt idx="122">
                  <c:v>2</c:v>
                </c:pt>
                <c:pt idx="123">
                  <c:v>3</c:v>
                </c:pt>
                <c:pt idx="124">
                  <c:v>4</c:v>
                </c:pt>
                <c:pt idx="125">
                  <c:v>5</c:v>
                </c:pt>
                <c:pt idx="126">
                  <c:v>6</c:v>
                </c:pt>
                <c:pt idx="127">
                  <c:v>7</c:v>
                </c:pt>
                <c:pt idx="128">
                  <c:v>8</c:v>
                </c:pt>
                <c:pt idx="129">
                  <c:v>9</c:v>
                </c:pt>
                <c:pt idx="130">
                  <c:v>10</c:v>
                </c:pt>
                <c:pt idx="131">
                  <c:v>11</c:v>
                </c:pt>
                <c:pt idx="132">
                  <c:v>12</c:v>
                </c:pt>
                <c:pt idx="133">
                  <c:v>13</c:v>
                </c:pt>
                <c:pt idx="134">
                  <c:v>14</c:v>
                </c:pt>
                <c:pt idx="135">
                  <c:v>15</c:v>
                </c:pt>
                <c:pt idx="136">
                  <c:v>16</c:v>
                </c:pt>
                <c:pt idx="137">
                  <c:v>17</c:v>
                </c:pt>
                <c:pt idx="138">
                  <c:v>18</c:v>
                </c:pt>
                <c:pt idx="139">
                  <c:v>19</c:v>
                </c:pt>
                <c:pt idx="140">
                  <c:v>20</c:v>
                </c:pt>
                <c:pt idx="141">
                  <c:v>21</c:v>
                </c:pt>
                <c:pt idx="142">
                  <c:v>22</c:v>
                </c:pt>
                <c:pt idx="143">
                  <c:v>23</c:v>
                </c:pt>
                <c:pt idx="144">
                  <c:v>24</c:v>
                </c:pt>
                <c:pt idx="145">
                  <c:v>25</c:v>
                </c:pt>
                <c:pt idx="146">
                  <c:v>26</c:v>
                </c:pt>
                <c:pt idx="147">
                  <c:v>27</c:v>
                </c:pt>
                <c:pt idx="148">
                  <c:v>28</c:v>
                </c:pt>
                <c:pt idx="149">
                  <c:v>29</c:v>
                </c:pt>
                <c:pt idx="150">
                  <c:v>30</c:v>
                </c:pt>
                <c:pt idx="151">
                  <c:v>31</c:v>
                </c:pt>
                <c:pt idx="152">
                  <c:v>32</c:v>
                </c:pt>
                <c:pt idx="153">
                  <c:v>33</c:v>
                </c:pt>
                <c:pt idx="154">
                  <c:v>34</c:v>
                </c:pt>
                <c:pt idx="155">
                  <c:v>35</c:v>
                </c:pt>
                <c:pt idx="156">
                  <c:v>36</c:v>
                </c:pt>
                <c:pt idx="157">
                  <c:v>37</c:v>
                </c:pt>
                <c:pt idx="158">
                  <c:v>38</c:v>
                </c:pt>
                <c:pt idx="159">
                  <c:v>39</c:v>
                </c:pt>
                <c:pt idx="160">
                  <c:v>40</c:v>
                </c:pt>
                <c:pt idx="161">
                  <c:v>41</c:v>
                </c:pt>
                <c:pt idx="162">
                  <c:v>42</c:v>
                </c:pt>
                <c:pt idx="163">
                  <c:v>43</c:v>
                </c:pt>
                <c:pt idx="164">
                  <c:v>44</c:v>
                </c:pt>
                <c:pt idx="165">
                  <c:v>45</c:v>
                </c:pt>
                <c:pt idx="166">
                  <c:v>46</c:v>
                </c:pt>
                <c:pt idx="167">
                  <c:v>47</c:v>
                </c:pt>
                <c:pt idx="168">
                  <c:v>48</c:v>
                </c:pt>
                <c:pt idx="169">
                  <c:v>49</c:v>
                </c:pt>
                <c:pt idx="170">
                  <c:v>50</c:v>
                </c:pt>
                <c:pt idx="171">
                  <c:v>51</c:v>
                </c:pt>
                <c:pt idx="172">
                  <c:v>52</c:v>
                </c:pt>
                <c:pt idx="173">
                  <c:v>53</c:v>
                </c:pt>
                <c:pt idx="174">
                  <c:v>54</c:v>
                </c:pt>
                <c:pt idx="175">
                  <c:v>55</c:v>
                </c:pt>
                <c:pt idx="176">
                  <c:v>56</c:v>
                </c:pt>
                <c:pt idx="177">
                  <c:v>57</c:v>
                </c:pt>
                <c:pt idx="178">
                  <c:v>58</c:v>
                </c:pt>
                <c:pt idx="179">
                  <c:v>59</c:v>
                </c:pt>
                <c:pt idx="180">
                  <c:v>60</c:v>
                </c:pt>
                <c:pt idx="181">
                  <c:v>61</c:v>
                </c:pt>
                <c:pt idx="182">
                  <c:v>62</c:v>
                </c:pt>
                <c:pt idx="183">
                  <c:v>63</c:v>
                </c:pt>
                <c:pt idx="184">
                  <c:v>64</c:v>
                </c:pt>
                <c:pt idx="185">
                  <c:v>65</c:v>
                </c:pt>
                <c:pt idx="186">
                  <c:v>66</c:v>
                </c:pt>
                <c:pt idx="187">
                  <c:v>67</c:v>
                </c:pt>
                <c:pt idx="188">
                  <c:v>68</c:v>
                </c:pt>
                <c:pt idx="189">
                  <c:v>69</c:v>
                </c:pt>
                <c:pt idx="190">
                  <c:v>70</c:v>
                </c:pt>
                <c:pt idx="191">
                  <c:v>71</c:v>
                </c:pt>
                <c:pt idx="192">
                  <c:v>72</c:v>
                </c:pt>
                <c:pt idx="193">
                  <c:v>73</c:v>
                </c:pt>
                <c:pt idx="194">
                  <c:v>74</c:v>
                </c:pt>
                <c:pt idx="195">
                  <c:v>75</c:v>
                </c:pt>
                <c:pt idx="196">
                  <c:v>76</c:v>
                </c:pt>
                <c:pt idx="197">
                  <c:v>77</c:v>
                </c:pt>
                <c:pt idx="198">
                  <c:v>78</c:v>
                </c:pt>
                <c:pt idx="199">
                  <c:v>79</c:v>
                </c:pt>
                <c:pt idx="200">
                  <c:v>80</c:v>
                </c:pt>
                <c:pt idx="201">
                  <c:v>81</c:v>
                </c:pt>
                <c:pt idx="202">
                  <c:v>82</c:v>
                </c:pt>
                <c:pt idx="203">
                  <c:v>83</c:v>
                </c:pt>
                <c:pt idx="204">
                  <c:v>84</c:v>
                </c:pt>
                <c:pt idx="205">
                  <c:v>85</c:v>
                </c:pt>
                <c:pt idx="206">
                  <c:v>86</c:v>
                </c:pt>
                <c:pt idx="207">
                  <c:v>87</c:v>
                </c:pt>
                <c:pt idx="208">
                  <c:v>88</c:v>
                </c:pt>
                <c:pt idx="209">
                  <c:v>89</c:v>
                </c:pt>
                <c:pt idx="210">
                  <c:v>90</c:v>
                </c:pt>
                <c:pt idx="211">
                  <c:v>91</c:v>
                </c:pt>
                <c:pt idx="212">
                  <c:v>92</c:v>
                </c:pt>
                <c:pt idx="213">
                  <c:v>93</c:v>
                </c:pt>
                <c:pt idx="214">
                  <c:v>94</c:v>
                </c:pt>
                <c:pt idx="215">
                  <c:v>95</c:v>
                </c:pt>
                <c:pt idx="216">
                  <c:v>96</c:v>
                </c:pt>
                <c:pt idx="217">
                  <c:v>97</c:v>
                </c:pt>
                <c:pt idx="218">
                  <c:v>98</c:v>
                </c:pt>
                <c:pt idx="219">
                  <c:v>99</c:v>
                </c:pt>
                <c:pt idx="220">
                  <c:v>100</c:v>
                </c:pt>
                <c:pt idx="221">
                  <c:v>101</c:v>
                </c:pt>
                <c:pt idx="222">
                  <c:v>102</c:v>
                </c:pt>
                <c:pt idx="223">
                  <c:v>103</c:v>
                </c:pt>
                <c:pt idx="224">
                  <c:v>104</c:v>
                </c:pt>
                <c:pt idx="225">
                  <c:v>105</c:v>
                </c:pt>
                <c:pt idx="226">
                  <c:v>106</c:v>
                </c:pt>
                <c:pt idx="227">
                  <c:v>107</c:v>
                </c:pt>
                <c:pt idx="228">
                  <c:v>108</c:v>
                </c:pt>
                <c:pt idx="229">
                  <c:v>109</c:v>
                </c:pt>
                <c:pt idx="230">
                  <c:v>110</c:v>
                </c:pt>
                <c:pt idx="231">
                  <c:v>111</c:v>
                </c:pt>
                <c:pt idx="232">
                  <c:v>112</c:v>
                </c:pt>
                <c:pt idx="233">
                  <c:v>113</c:v>
                </c:pt>
                <c:pt idx="234">
                  <c:v>114</c:v>
                </c:pt>
                <c:pt idx="235">
                  <c:v>115</c:v>
                </c:pt>
                <c:pt idx="236">
                  <c:v>116</c:v>
                </c:pt>
                <c:pt idx="237">
                  <c:v>117</c:v>
                </c:pt>
                <c:pt idx="238">
                  <c:v>118</c:v>
                </c:pt>
                <c:pt idx="239">
                  <c:v>119</c:v>
                </c:pt>
                <c:pt idx="240">
                  <c:v>120</c:v>
                </c:pt>
              </c:numCache>
            </c:numRef>
          </c:xVal>
          <c:yVal>
            <c:numRef>
              <c:f>'6FFF_20X20'!$F$3:$F$243</c:f>
              <c:numCache>
                <c:formatCode>General</c:formatCode>
                <c:ptCount val="241"/>
                <c:pt idx="0">
                  <c:v>9.9999999999999645E-2</c:v>
                </c:pt>
                <c:pt idx="1">
                  <c:v>0.20000000000000018</c:v>
                </c:pt>
                <c:pt idx="2">
                  <c:v>0.10000000000000053</c:v>
                </c:pt>
                <c:pt idx="3">
                  <c:v>0.19999999999999929</c:v>
                </c:pt>
                <c:pt idx="4">
                  <c:v>0.20000000000000018</c:v>
                </c:pt>
                <c:pt idx="5">
                  <c:v>0.20000000000000018</c:v>
                </c:pt>
                <c:pt idx="6">
                  <c:v>0.20000000000000018</c:v>
                </c:pt>
                <c:pt idx="7">
                  <c:v>0.20000000000000018</c:v>
                </c:pt>
                <c:pt idx="8">
                  <c:v>0.29999999999999982</c:v>
                </c:pt>
                <c:pt idx="9">
                  <c:v>0.29999999999999982</c:v>
                </c:pt>
                <c:pt idx="10">
                  <c:v>0.40000000000000036</c:v>
                </c:pt>
                <c:pt idx="11">
                  <c:v>0.5</c:v>
                </c:pt>
                <c:pt idx="12">
                  <c:v>0.5</c:v>
                </c:pt>
                <c:pt idx="13">
                  <c:v>0.69999999999999929</c:v>
                </c:pt>
                <c:pt idx="14">
                  <c:v>1.0999999999999996</c:v>
                </c:pt>
                <c:pt idx="15">
                  <c:v>1.7000000000000011</c:v>
                </c:pt>
                <c:pt idx="16">
                  <c:v>2.7999999999999989</c:v>
                </c:pt>
                <c:pt idx="17">
                  <c:v>4.6000000000000014</c:v>
                </c:pt>
                <c:pt idx="18">
                  <c:v>8.8999999999999986</c:v>
                </c:pt>
                <c:pt idx="19">
                  <c:v>11.000000000000004</c:v>
                </c:pt>
                <c:pt idx="20">
                  <c:v>10.799999999999997</c:v>
                </c:pt>
                <c:pt idx="21">
                  <c:v>8.6000000000000014</c:v>
                </c:pt>
                <c:pt idx="22">
                  <c:v>5.6000000000000014</c:v>
                </c:pt>
                <c:pt idx="23">
                  <c:v>3.3999999999999915</c:v>
                </c:pt>
                <c:pt idx="24">
                  <c:v>2</c:v>
                </c:pt>
                <c:pt idx="25">
                  <c:v>1.4000000000000057</c:v>
                </c:pt>
                <c:pt idx="26">
                  <c:v>1</c:v>
                </c:pt>
                <c:pt idx="27">
                  <c:v>0.79999999999999716</c:v>
                </c:pt>
                <c:pt idx="28">
                  <c:v>0.79999999999999716</c:v>
                </c:pt>
                <c:pt idx="29">
                  <c:v>0.60000000000000853</c:v>
                </c:pt>
                <c:pt idx="30">
                  <c:v>0.5</c:v>
                </c:pt>
                <c:pt idx="31">
                  <c:v>0.5</c:v>
                </c:pt>
                <c:pt idx="32">
                  <c:v>0.39999999999999147</c:v>
                </c:pt>
                <c:pt idx="33">
                  <c:v>0.5</c:v>
                </c:pt>
                <c:pt idx="34">
                  <c:v>0.5</c:v>
                </c:pt>
                <c:pt idx="35">
                  <c:v>0.40000000000000568</c:v>
                </c:pt>
                <c:pt idx="36">
                  <c:v>0.5</c:v>
                </c:pt>
                <c:pt idx="37">
                  <c:v>0.5</c:v>
                </c:pt>
                <c:pt idx="38">
                  <c:v>0.40000000000000568</c:v>
                </c:pt>
                <c:pt idx="39">
                  <c:v>0.39999999999999147</c:v>
                </c:pt>
                <c:pt idx="40">
                  <c:v>0.40000000000000568</c:v>
                </c:pt>
                <c:pt idx="41">
                  <c:v>0.39999999999999147</c:v>
                </c:pt>
                <c:pt idx="42">
                  <c:v>0.40000000000000568</c:v>
                </c:pt>
                <c:pt idx="43">
                  <c:v>0.40000000000000568</c:v>
                </c:pt>
                <c:pt idx="44">
                  <c:v>0.39999999999999147</c:v>
                </c:pt>
                <c:pt idx="45">
                  <c:v>0.40000000000000568</c:v>
                </c:pt>
                <c:pt idx="46">
                  <c:v>0.39999999999999147</c:v>
                </c:pt>
                <c:pt idx="47">
                  <c:v>0.40000000000000568</c:v>
                </c:pt>
                <c:pt idx="48">
                  <c:v>0.40000000000000568</c:v>
                </c:pt>
                <c:pt idx="49">
                  <c:v>0.29999999999999716</c:v>
                </c:pt>
                <c:pt idx="50">
                  <c:v>0.39999999999999147</c:v>
                </c:pt>
                <c:pt idx="51">
                  <c:v>0.40000000000000568</c:v>
                </c:pt>
                <c:pt idx="52">
                  <c:v>0.40000000000000568</c:v>
                </c:pt>
                <c:pt idx="53">
                  <c:v>0.39999999999999147</c:v>
                </c:pt>
                <c:pt idx="54">
                  <c:v>0.29999999999999716</c:v>
                </c:pt>
                <c:pt idx="55">
                  <c:v>0.40000000000000568</c:v>
                </c:pt>
                <c:pt idx="56">
                  <c:v>0.29999999999999716</c:v>
                </c:pt>
                <c:pt idx="57">
                  <c:v>0.40000000000000568</c:v>
                </c:pt>
                <c:pt idx="58">
                  <c:v>0.29999999999999716</c:v>
                </c:pt>
                <c:pt idx="59">
                  <c:v>0.40000000000000568</c:v>
                </c:pt>
                <c:pt idx="60">
                  <c:v>0.29999999999999716</c:v>
                </c:pt>
                <c:pt idx="61">
                  <c:v>0.39999999999999147</c:v>
                </c:pt>
                <c:pt idx="62">
                  <c:v>0.30000000000001137</c:v>
                </c:pt>
                <c:pt idx="63">
                  <c:v>0.29999999999999716</c:v>
                </c:pt>
                <c:pt idx="64">
                  <c:v>0.29999999999999716</c:v>
                </c:pt>
                <c:pt idx="65">
                  <c:v>0.29999999999999716</c:v>
                </c:pt>
                <c:pt idx="66">
                  <c:v>0.40000000000000568</c:v>
                </c:pt>
                <c:pt idx="67">
                  <c:v>0.39999999999999147</c:v>
                </c:pt>
                <c:pt idx="68">
                  <c:v>0.30000000000001137</c:v>
                </c:pt>
                <c:pt idx="69">
                  <c:v>0.39999999999999147</c:v>
                </c:pt>
                <c:pt idx="70">
                  <c:v>0.29999999999999716</c:v>
                </c:pt>
                <c:pt idx="71">
                  <c:v>0.30000000000001137</c:v>
                </c:pt>
                <c:pt idx="72">
                  <c:v>0.29999999999999716</c:v>
                </c:pt>
                <c:pt idx="73">
                  <c:v>0.29999999999999716</c:v>
                </c:pt>
                <c:pt idx="74">
                  <c:v>0.29999999999999716</c:v>
                </c:pt>
                <c:pt idx="75">
                  <c:v>0.29999999999999716</c:v>
                </c:pt>
                <c:pt idx="76">
                  <c:v>0.30000000000001137</c:v>
                </c:pt>
                <c:pt idx="77">
                  <c:v>0.39999999999999147</c:v>
                </c:pt>
                <c:pt idx="78">
                  <c:v>0.29999999999999716</c:v>
                </c:pt>
                <c:pt idx="79">
                  <c:v>0.30000000000001137</c:v>
                </c:pt>
                <c:pt idx="80">
                  <c:v>0.19999999999998863</c:v>
                </c:pt>
                <c:pt idx="81">
                  <c:v>0.30000000000001137</c:v>
                </c:pt>
                <c:pt idx="82">
                  <c:v>0.39999999999999147</c:v>
                </c:pt>
                <c:pt idx="83">
                  <c:v>0.29999999999999716</c:v>
                </c:pt>
                <c:pt idx="84">
                  <c:v>0.30000000000001137</c:v>
                </c:pt>
                <c:pt idx="85">
                  <c:v>0.29999999999999716</c:v>
                </c:pt>
                <c:pt idx="86">
                  <c:v>0.29999999999999716</c:v>
                </c:pt>
                <c:pt idx="87">
                  <c:v>0.29999999999999716</c:v>
                </c:pt>
                <c:pt idx="88">
                  <c:v>0.29999999999999716</c:v>
                </c:pt>
                <c:pt idx="89">
                  <c:v>0.20000000000000284</c:v>
                </c:pt>
                <c:pt idx="90">
                  <c:v>0.29999999999999716</c:v>
                </c:pt>
                <c:pt idx="91">
                  <c:v>0.20000000000000284</c:v>
                </c:pt>
                <c:pt idx="92">
                  <c:v>0.29999999999999716</c:v>
                </c:pt>
                <c:pt idx="93">
                  <c:v>0.20000000000000284</c:v>
                </c:pt>
                <c:pt idx="94">
                  <c:v>0.20000000000000284</c:v>
                </c:pt>
                <c:pt idx="95">
                  <c:v>0.20000000000000284</c:v>
                </c:pt>
                <c:pt idx="96">
                  <c:v>0.29999999999999716</c:v>
                </c:pt>
                <c:pt idx="97">
                  <c:v>0.20000000000000284</c:v>
                </c:pt>
                <c:pt idx="98">
                  <c:v>0.20000000000000284</c:v>
                </c:pt>
                <c:pt idx="99">
                  <c:v>0.19999999999998863</c:v>
                </c:pt>
                <c:pt idx="100">
                  <c:v>0.20000000000000284</c:v>
                </c:pt>
                <c:pt idx="101">
                  <c:v>0.29999999999999716</c:v>
                </c:pt>
                <c:pt idx="102">
                  <c:v>0.10000000000000853</c:v>
                </c:pt>
                <c:pt idx="103">
                  <c:v>0.20000000000000284</c:v>
                </c:pt>
                <c:pt idx="104">
                  <c:v>9.9999999999994316E-2</c:v>
                </c:pt>
                <c:pt idx="105">
                  <c:v>9.9999999999994316E-2</c:v>
                </c:pt>
                <c:pt idx="106">
                  <c:v>0.20000000000000284</c:v>
                </c:pt>
                <c:pt idx="107">
                  <c:v>0.10000000000000853</c:v>
                </c:pt>
                <c:pt idx="108">
                  <c:v>9.9999999999994316E-2</c:v>
                </c:pt>
                <c:pt idx="109">
                  <c:v>9.9999999999994316E-2</c:v>
                </c:pt>
                <c:pt idx="110">
                  <c:v>0.10000000000000853</c:v>
                </c:pt>
                <c:pt idx="111">
                  <c:v>0</c:v>
                </c:pt>
                <c:pt idx="112">
                  <c:v>9.9999999999994316E-2</c:v>
                </c:pt>
                <c:pt idx="113">
                  <c:v>0</c:v>
                </c:pt>
                <c:pt idx="114">
                  <c:v>0.10000000000000853</c:v>
                </c:pt>
                <c:pt idx="115">
                  <c:v>0</c:v>
                </c:pt>
                <c:pt idx="116">
                  <c:v>9.9999999999994316E-2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9.9999999999994316E-2</c:v>
                </c:pt>
                <c:pt idx="121">
                  <c:v>0</c:v>
                </c:pt>
                <c:pt idx="122">
                  <c:v>0</c:v>
                </c:pt>
                <c:pt idx="123">
                  <c:v>-9.9999999999994316E-2</c:v>
                </c:pt>
                <c:pt idx="124">
                  <c:v>-9.9999999999994316E-2</c:v>
                </c:pt>
                <c:pt idx="125">
                  <c:v>0</c:v>
                </c:pt>
                <c:pt idx="126">
                  <c:v>-0.10000000000000853</c:v>
                </c:pt>
                <c:pt idx="127">
                  <c:v>0</c:v>
                </c:pt>
                <c:pt idx="128">
                  <c:v>-9.9999999999994316E-2</c:v>
                </c:pt>
                <c:pt idx="129">
                  <c:v>0</c:v>
                </c:pt>
                <c:pt idx="130">
                  <c:v>-0.20000000000000284</c:v>
                </c:pt>
                <c:pt idx="131">
                  <c:v>-0.20000000000000284</c:v>
                </c:pt>
                <c:pt idx="132">
                  <c:v>-0.20000000000000284</c:v>
                </c:pt>
                <c:pt idx="133">
                  <c:v>-9.9999999999994316E-2</c:v>
                </c:pt>
                <c:pt idx="134">
                  <c:v>-0.20000000000000284</c:v>
                </c:pt>
                <c:pt idx="135">
                  <c:v>-0.20000000000000284</c:v>
                </c:pt>
                <c:pt idx="136">
                  <c:v>-9.9999999999994316E-2</c:v>
                </c:pt>
                <c:pt idx="137">
                  <c:v>-0.20000000000000284</c:v>
                </c:pt>
                <c:pt idx="138">
                  <c:v>-0.20000000000000284</c:v>
                </c:pt>
                <c:pt idx="139">
                  <c:v>-9.9999999999994316E-2</c:v>
                </c:pt>
                <c:pt idx="140">
                  <c:v>-0.20000000000000284</c:v>
                </c:pt>
                <c:pt idx="141">
                  <c:v>-0.20000000000000284</c:v>
                </c:pt>
                <c:pt idx="142">
                  <c:v>-0.29999999999999716</c:v>
                </c:pt>
                <c:pt idx="143">
                  <c:v>-0.20000000000000284</c:v>
                </c:pt>
                <c:pt idx="144">
                  <c:v>-0.29999999999999716</c:v>
                </c:pt>
                <c:pt idx="145">
                  <c:v>-0.20000000000000284</c:v>
                </c:pt>
                <c:pt idx="146">
                  <c:v>-0.29999999999999716</c:v>
                </c:pt>
                <c:pt idx="147">
                  <c:v>-0.20000000000000284</c:v>
                </c:pt>
                <c:pt idx="148">
                  <c:v>-0.19999999999998863</c:v>
                </c:pt>
                <c:pt idx="149">
                  <c:v>-0.30000000000001137</c:v>
                </c:pt>
                <c:pt idx="150">
                  <c:v>-0.19999999999998863</c:v>
                </c:pt>
                <c:pt idx="151">
                  <c:v>-0.30000000000001137</c:v>
                </c:pt>
                <c:pt idx="152">
                  <c:v>-0.29999999999999716</c:v>
                </c:pt>
                <c:pt idx="153">
                  <c:v>-0.29999999999999716</c:v>
                </c:pt>
                <c:pt idx="154">
                  <c:v>-0.29999999999999716</c:v>
                </c:pt>
                <c:pt idx="155">
                  <c:v>-0.29999999999999716</c:v>
                </c:pt>
                <c:pt idx="156">
                  <c:v>-0.30000000000001137</c:v>
                </c:pt>
                <c:pt idx="157">
                  <c:v>-0.29999999999999716</c:v>
                </c:pt>
                <c:pt idx="158">
                  <c:v>-0.29999999999999716</c:v>
                </c:pt>
                <c:pt idx="159">
                  <c:v>-0.29999999999999716</c:v>
                </c:pt>
                <c:pt idx="160">
                  <c:v>-0.29999999999999716</c:v>
                </c:pt>
                <c:pt idx="161">
                  <c:v>-0.30000000000001137</c:v>
                </c:pt>
                <c:pt idx="162">
                  <c:v>-0.29999999999999716</c:v>
                </c:pt>
                <c:pt idx="163">
                  <c:v>-0.39999999999999147</c:v>
                </c:pt>
                <c:pt idx="164">
                  <c:v>-0.30000000000001137</c:v>
                </c:pt>
                <c:pt idx="165">
                  <c:v>-0.39999999999999147</c:v>
                </c:pt>
                <c:pt idx="166">
                  <c:v>-0.20000000000000284</c:v>
                </c:pt>
                <c:pt idx="167">
                  <c:v>-0.29999999999999716</c:v>
                </c:pt>
                <c:pt idx="168">
                  <c:v>-0.29999999999999716</c:v>
                </c:pt>
                <c:pt idx="169">
                  <c:v>-0.20000000000000284</c:v>
                </c:pt>
                <c:pt idx="170">
                  <c:v>-0.40000000000000568</c:v>
                </c:pt>
                <c:pt idx="171">
                  <c:v>-0.39999999999999147</c:v>
                </c:pt>
                <c:pt idx="172">
                  <c:v>-0.30000000000001137</c:v>
                </c:pt>
                <c:pt idx="173">
                  <c:v>-0.39999999999999147</c:v>
                </c:pt>
                <c:pt idx="174">
                  <c:v>-0.29999999999999716</c:v>
                </c:pt>
                <c:pt idx="175">
                  <c:v>-0.40000000000000568</c:v>
                </c:pt>
                <c:pt idx="176">
                  <c:v>-0.29999999999999716</c:v>
                </c:pt>
                <c:pt idx="177">
                  <c:v>-0.29999999999999716</c:v>
                </c:pt>
                <c:pt idx="178">
                  <c:v>-0.40000000000000568</c:v>
                </c:pt>
                <c:pt idx="179">
                  <c:v>-0.29999999999999716</c:v>
                </c:pt>
                <c:pt idx="180">
                  <c:v>-0.40000000000000568</c:v>
                </c:pt>
                <c:pt idx="181">
                  <c:v>-0.39999999999999147</c:v>
                </c:pt>
                <c:pt idx="182">
                  <c:v>-0.30000000000001137</c:v>
                </c:pt>
                <c:pt idx="183">
                  <c:v>-0.39999999999999147</c:v>
                </c:pt>
                <c:pt idx="184">
                  <c:v>-0.29999999999999716</c:v>
                </c:pt>
                <c:pt idx="185">
                  <c:v>-0.40000000000000568</c:v>
                </c:pt>
                <c:pt idx="186">
                  <c:v>-0.40000000000000568</c:v>
                </c:pt>
                <c:pt idx="187">
                  <c:v>-0.29999999999999716</c:v>
                </c:pt>
                <c:pt idx="188">
                  <c:v>-0.29999999999999716</c:v>
                </c:pt>
                <c:pt idx="189">
                  <c:v>-0.40000000000000568</c:v>
                </c:pt>
                <c:pt idx="190">
                  <c:v>-0.29999999999999716</c:v>
                </c:pt>
                <c:pt idx="191">
                  <c:v>-0.39999999999999147</c:v>
                </c:pt>
                <c:pt idx="192">
                  <c:v>-0.30000000000001137</c:v>
                </c:pt>
                <c:pt idx="193">
                  <c:v>-0.39999999999999147</c:v>
                </c:pt>
                <c:pt idx="194">
                  <c:v>-0.40000000000000568</c:v>
                </c:pt>
                <c:pt idx="195">
                  <c:v>-0.39999999999999147</c:v>
                </c:pt>
                <c:pt idx="196">
                  <c:v>-0.40000000000000568</c:v>
                </c:pt>
                <c:pt idx="197">
                  <c:v>-0.40000000000000568</c:v>
                </c:pt>
                <c:pt idx="198">
                  <c:v>-0.39999999999999147</c:v>
                </c:pt>
                <c:pt idx="199">
                  <c:v>-0.40000000000000568</c:v>
                </c:pt>
                <c:pt idx="200">
                  <c:v>-0.39999999999999147</c:v>
                </c:pt>
                <c:pt idx="201">
                  <c:v>-0.40000000000000568</c:v>
                </c:pt>
                <c:pt idx="202">
                  <c:v>-0.5</c:v>
                </c:pt>
                <c:pt idx="203">
                  <c:v>-0.40000000000000568</c:v>
                </c:pt>
                <c:pt idx="204">
                  <c:v>-0.39999999999999147</c:v>
                </c:pt>
                <c:pt idx="205">
                  <c:v>-0.5</c:v>
                </c:pt>
                <c:pt idx="206">
                  <c:v>-0.5</c:v>
                </c:pt>
                <c:pt idx="207">
                  <c:v>-0.5</c:v>
                </c:pt>
                <c:pt idx="208">
                  <c:v>-0.60000000000000853</c:v>
                </c:pt>
                <c:pt idx="209">
                  <c:v>-0.5</c:v>
                </c:pt>
                <c:pt idx="210">
                  <c:v>-0.69999999999998863</c:v>
                </c:pt>
                <c:pt idx="211">
                  <c:v>-0.60000000000000853</c:v>
                </c:pt>
                <c:pt idx="212">
                  <c:v>-0.79999999999999716</c:v>
                </c:pt>
                <c:pt idx="213">
                  <c:v>-0.90000000000000568</c:v>
                </c:pt>
                <c:pt idx="214">
                  <c:v>-1.2999999999999972</c:v>
                </c:pt>
                <c:pt idx="215">
                  <c:v>-1.7999999999999972</c:v>
                </c:pt>
                <c:pt idx="216">
                  <c:v>-3.0999999999999943</c:v>
                </c:pt>
                <c:pt idx="217">
                  <c:v>-5.6000000000000085</c:v>
                </c:pt>
                <c:pt idx="218">
                  <c:v>-8.7999999999999972</c:v>
                </c:pt>
                <c:pt idx="219">
                  <c:v>-11</c:v>
                </c:pt>
                <c:pt idx="220">
                  <c:v>-11.2</c:v>
                </c:pt>
                <c:pt idx="221">
                  <c:v>-8.8000000000000007</c:v>
                </c:pt>
                <c:pt idx="222">
                  <c:v>-4.5999999999999996</c:v>
                </c:pt>
                <c:pt idx="223">
                  <c:v>-2.9000000000000004</c:v>
                </c:pt>
                <c:pt idx="224">
                  <c:v>-1.6999999999999993</c:v>
                </c:pt>
                <c:pt idx="225">
                  <c:v>-1.1000000000000014</c:v>
                </c:pt>
                <c:pt idx="226">
                  <c:v>-0.79999999999999893</c:v>
                </c:pt>
                <c:pt idx="227">
                  <c:v>-0.5</c:v>
                </c:pt>
                <c:pt idx="228">
                  <c:v>-0.40000000000000036</c:v>
                </c:pt>
                <c:pt idx="229">
                  <c:v>-0.40000000000000036</c:v>
                </c:pt>
                <c:pt idx="230">
                  <c:v>-0.29999999999999982</c:v>
                </c:pt>
                <c:pt idx="231">
                  <c:v>-0.29999999999999982</c:v>
                </c:pt>
                <c:pt idx="232">
                  <c:v>-0.20000000000000018</c:v>
                </c:pt>
                <c:pt idx="233">
                  <c:v>-0.20000000000000018</c:v>
                </c:pt>
                <c:pt idx="234">
                  <c:v>-0.19999999999999929</c:v>
                </c:pt>
                <c:pt idx="235">
                  <c:v>-0.20000000000000018</c:v>
                </c:pt>
                <c:pt idx="236">
                  <c:v>-0.10000000000000053</c:v>
                </c:pt>
                <c:pt idx="237">
                  <c:v>-0.19999999999999929</c:v>
                </c:pt>
                <c:pt idx="238">
                  <c:v>-0.20000000000000018</c:v>
                </c:pt>
                <c:pt idx="239">
                  <c:v>-0.10000000000000053</c:v>
                </c:pt>
                <c:pt idx="240">
                  <c:v>4.2499999999999996E-2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523-4545-BF15-869DEA2F3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0954239"/>
        <c:axId val="126965231"/>
      </c:scatterChart>
      <c:valAx>
        <c:axId val="2030954239"/>
        <c:scaling>
          <c:orientation val="minMax"/>
          <c:max val="120"/>
          <c:min val="-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3524076078167956"/>
              <c:y val="0.918518494756049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26965231"/>
        <c:crosses val="autoZero"/>
        <c:crossBetween val="midCat"/>
        <c:majorUnit val="20"/>
      </c:valAx>
      <c:valAx>
        <c:axId val="126965231"/>
        <c:scaling>
          <c:orientation val="minMax"/>
          <c:max val="12"/>
          <c:min val="-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4.4273115149705805E-2"/>
              <c:y val="0.447629468541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030954239"/>
        <c:crosses val="autoZero"/>
        <c:crossBetween val="midCat"/>
        <c:majorUnit val="2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8f 1st Derivative_EPID_6FFF_20X20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1633936168937786"/>
          <c:y val="0.25058669707561504"/>
          <c:w val="0.81701367736118358"/>
          <c:h val="0.62348719815466214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'6FFF_20X20'!$E$3:$E$803</c:f>
              <c:numCache>
                <c:formatCode>0.00</c:formatCode>
                <c:ptCount val="801"/>
                <c:pt idx="0">
                  <c:v>-120</c:v>
                </c:pt>
                <c:pt idx="1">
                  <c:v>-119.7</c:v>
                </c:pt>
                <c:pt idx="2">
                  <c:v>-119.4</c:v>
                </c:pt>
                <c:pt idx="3">
                  <c:v>-119.1</c:v>
                </c:pt>
                <c:pt idx="4">
                  <c:v>-118.8</c:v>
                </c:pt>
                <c:pt idx="5">
                  <c:v>-118.5</c:v>
                </c:pt>
                <c:pt idx="6">
                  <c:v>-118.2</c:v>
                </c:pt>
                <c:pt idx="7">
                  <c:v>-117.9</c:v>
                </c:pt>
                <c:pt idx="8">
                  <c:v>-117.6</c:v>
                </c:pt>
                <c:pt idx="9">
                  <c:v>-117.3</c:v>
                </c:pt>
                <c:pt idx="10">
                  <c:v>-117</c:v>
                </c:pt>
                <c:pt idx="11">
                  <c:v>-116.7</c:v>
                </c:pt>
                <c:pt idx="12">
                  <c:v>-116.4</c:v>
                </c:pt>
                <c:pt idx="13">
                  <c:v>-116.1</c:v>
                </c:pt>
                <c:pt idx="14">
                  <c:v>-115.8</c:v>
                </c:pt>
                <c:pt idx="15">
                  <c:v>-115.5</c:v>
                </c:pt>
                <c:pt idx="16">
                  <c:v>-115.2</c:v>
                </c:pt>
                <c:pt idx="17">
                  <c:v>-114.9</c:v>
                </c:pt>
                <c:pt idx="18">
                  <c:v>-114.6</c:v>
                </c:pt>
                <c:pt idx="19">
                  <c:v>-114.3</c:v>
                </c:pt>
                <c:pt idx="20">
                  <c:v>-114</c:v>
                </c:pt>
                <c:pt idx="21">
                  <c:v>-113.7</c:v>
                </c:pt>
                <c:pt idx="22">
                  <c:v>-113.4</c:v>
                </c:pt>
                <c:pt idx="23">
                  <c:v>-113.1</c:v>
                </c:pt>
                <c:pt idx="24">
                  <c:v>-112.8</c:v>
                </c:pt>
                <c:pt idx="25">
                  <c:v>-112.5</c:v>
                </c:pt>
                <c:pt idx="26">
                  <c:v>-112.2</c:v>
                </c:pt>
                <c:pt idx="27">
                  <c:v>-111.9</c:v>
                </c:pt>
                <c:pt idx="28">
                  <c:v>-111.6</c:v>
                </c:pt>
                <c:pt idx="29">
                  <c:v>-111.3</c:v>
                </c:pt>
                <c:pt idx="30">
                  <c:v>-111</c:v>
                </c:pt>
                <c:pt idx="31">
                  <c:v>-110.7</c:v>
                </c:pt>
                <c:pt idx="32">
                  <c:v>-110.4</c:v>
                </c:pt>
                <c:pt idx="33">
                  <c:v>-110.1</c:v>
                </c:pt>
                <c:pt idx="34">
                  <c:v>-109.8</c:v>
                </c:pt>
                <c:pt idx="35">
                  <c:v>-109.5</c:v>
                </c:pt>
                <c:pt idx="36">
                  <c:v>-109.2</c:v>
                </c:pt>
                <c:pt idx="37">
                  <c:v>-108.9</c:v>
                </c:pt>
                <c:pt idx="38">
                  <c:v>-108.6</c:v>
                </c:pt>
                <c:pt idx="39">
                  <c:v>-108.3</c:v>
                </c:pt>
                <c:pt idx="40">
                  <c:v>-108</c:v>
                </c:pt>
                <c:pt idx="41">
                  <c:v>-107.7</c:v>
                </c:pt>
                <c:pt idx="42">
                  <c:v>-107.4</c:v>
                </c:pt>
                <c:pt idx="43">
                  <c:v>-107.1</c:v>
                </c:pt>
                <c:pt idx="44">
                  <c:v>-106.8</c:v>
                </c:pt>
                <c:pt idx="45">
                  <c:v>-106.5</c:v>
                </c:pt>
                <c:pt idx="46">
                  <c:v>-106.2</c:v>
                </c:pt>
                <c:pt idx="47">
                  <c:v>-105.9</c:v>
                </c:pt>
                <c:pt idx="48">
                  <c:v>-105.6</c:v>
                </c:pt>
                <c:pt idx="49">
                  <c:v>-105.3</c:v>
                </c:pt>
                <c:pt idx="50">
                  <c:v>-105</c:v>
                </c:pt>
                <c:pt idx="51">
                  <c:v>-104.7</c:v>
                </c:pt>
                <c:pt idx="52">
                  <c:v>-104.4</c:v>
                </c:pt>
                <c:pt idx="53">
                  <c:v>-104.1</c:v>
                </c:pt>
                <c:pt idx="54">
                  <c:v>-103.8</c:v>
                </c:pt>
                <c:pt idx="55">
                  <c:v>-103.5</c:v>
                </c:pt>
                <c:pt idx="56">
                  <c:v>-103.2</c:v>
                </c:pt>
                <c:pt idx="57">
                  <c:v>-102.9</c:v>
                </c:pt>
                <c:pt idx="58">
                  <c:v>-102.6</c:v>
                </c:pt>
                <c:pt idx="59">
                  <c:v>-102.3</c:v>
                </c:pt>
                <c:pt idx="60">
                  <c:v>-102</c:v>
                </c:pt>
                <c:pt idx="61">
                  <c:v>-101.7</c:v>
                </c:pt>
                <c:pt idx="62">
                  <c:v>-101.4</c:v>
                </c:pt>
                <c:pt idx="63">
                  <c:v>-101.1</c:v>
                </c:pt>
                <c:pt idx="64">
                  <c:v>-100.8</c:v>
                </c:pt>
                <c:pt idx="65">
                  <c:v>-100.5</c:v>
                </c:pt>
                <c:pt idx="66">
                  <c:v>-100.2</c:v>
                </c:pt>
                <c:pt idx="67">
                  <c:v>-99.9</c:v>
                </c:pt>
                <c:pt idx="68">
                  <c:v>-99.6</c:v>
                </c:pt>
                <c:pt idx="69">
                  <c:v>-99.3</c:v>
                </c:pt>
                <c:pt idx="70">
                  <c:v>-99</c:v>
                </c:pt>
                <c:pt idx="71">
                  <c:v>-98.7</c:v>
                </c:pt>
                <c:pt idx="72">
                  <c:v>-98.4</c:v>
                </c:pt>
                <c:pt idx="73">
                  <c:v>-98.1</c:v>
                </c:pt>
                <c:pt idx="74">
                  <c:v>-97.8</c:v>
                </c:pt>
                <c:pt idx="75">
                  <c:v>-97.5</c:v>
                </c:pt>
                <c:pt idx="76">
                  <c:v>-97.2</c:v>
                </c:pt>
                <c:pt idx="77">
                  <c:v>-96.9</c:v>
                </c:pt>
                <c:pt idx="78">
                  <c:v>-96.6</c:v>
                </c:pt>
                <c:pt idx="79">
                  <c:v>-96.3</c:v>
                </c:pt>
                <c:pt idx="80">
                  <c:v>-96</c:v>
                </c:pt>
                <c:pt idx="81">
                  <c:v>-95.7</c:v>
                </c:pt>
                <c:pt idx="82">
                  <c:v>-95.4</c:v>
                </c:pt>
                <c:pt idx="83">
                  <c:v>-95.1</c:v>
                </c:pt>
                <c:pt idx="84">
                  <c:v>-94.8</c:v>
                </c:pt>
                <c:pt idx="85">
                  <c:v>-94.5</c:v>
                </c:pt>
                <c:pt idx="86">
                  <c:v>-94.2</c:v>
                </c:pt>
                <c:pt idx="87">
                  <c:v>-93.9</c:v>
                </c:pt>
                <c:pt idx="88">
                  <c:v>-93.6</c:v>
                </c:pt>
                <c:pt idx="89">
                  <c:v>-93.3</c:v>
                </c:pt>
                <c:pt idx="90">
                  <c:v>-93</c:v>
                </c:pt>
                <c:pt idx="91">
                  <c:v>-92.7</c:v>
                </c:pt>
                <c:pt idx="92">
                  <c:v>-92.4</c:v>
                </c:pt>
                <c:pt idx="93">
                  <c:v>-92.1</c:v>
                </c:pt>
                <c:pt idx="94">
                  <c:v>-91.8</c:v>
                </c:pt>
                <c:pt idx="95">
                  <c:v>-91.5</c:v>
                </c:pt>
                <c:pt idx="96">
                  <c:v>-91.2</c:v>
                </c:pt>
                <c:pt idx="97">
                  <c:v>-90.9</c:v>
                </c:pt>
                <c:pt idx="98">
                  <c:v>-90.6</c:v>
                </c:pt>
                <c:pt idx="99">
                  <c:v>-90.3</c:v>
                </c:pt>
                <c:pt idx="100">
                  <c:v>-90</c:v>
                </c:pt>
                <c:pt idx="101">
                  <c:v>-89.7</c:v>
                </c:pt>
                <c:pt idx="102">
                  <c:v>-89.4</c:v>
                </c:pt>
                <c:pt idx="103">
                  <c:v>-89.1</c:v>
                </c:pt>
                <c:pt idx="104">
                  <c:v>-88.8</c:v>
                </c:pt>
                <c:pt idx="105">
                  <c:v>-88.5</c:v>
                </c:pt>
                <c:pt idx="106">
                  <c:v>-88.2</c:v>
                </c:pt>
                <c:pt idx="107">
                  <c:v>-87.9</c:v>
                </c:pt>
                <c:pt idx="108">
                  <c:v>-87.6</c:v>
                </c:pt>
                <c:pt idx="109">
                  <c:v>-87.3</c:v>
                </c:pt>
                <c:pt idx="110">
                  <c:v>-87</c:v>
                </c:pt>
                <c:pt idx="111">
                  <c:v>-86.7</c:v>
                </c:pt>
                <c:pt idx="112">
                  <c:v>-86.4</c:v>
                </c:pt>
                <c:pt idx="113">
                  <c:v>-86.1</c:v>
                </c:pt>
                <c:pt idx="114">
                  <c:v>-85.8</c:v>
                </c:pt>
                <c:pt idx="115">
                  <c:v>-85.5</c:v>
                </c:pt>
                <c:pt idx="116">
                  <c:v>-85.2</c:v>
                </c:pt>
                <c:pt idx="117">
                  <c:v>-84.9</c:v>
                </c:pt>
                <c:pt idx="118">
                  <c:v>-84.6</c:v>
                </c:pt>
                <c:pt idx="119">
                  <c:v>-84.3</c:v>
                </c:pt>
                <c:pt idx="120">
                  <c:v>-84</c:v>
                </c:pt>
                <c:pt idx="121">
                  <c:v>-83.7</c:v>
                </c:pt>
                <c:pt idx="122">
                  <c:v>-83.4</c:v>
                </c:pt>
                <c:pt idx="123">
                  <c:v>-83.1</c:v>
                </c:pt>
                <c:pt idx="124">
                  <c:v>-82.8</c:v>
                </c:pt>
                <c:pt idx="125">
                  <c:v>-82.5</c:v>
                </c:pt>
                <c:pt idx="126">
                  <c:v>-82.2</c:v>
                </c:pt>
                <c:pt idx="127">
                  <c:v>-81.900000000000006</c:v>
                </c:pt>
                <c:pt idx="128">
                  <c:v>-81.599999999999994</c:v>
                </c:pt>
                <c:pt idx="129">
                  <c:v>-81.3</c:v>
                </c:pt>
                <c:pt idx="130">
                  <c:v>-81</c:v>
                </c:pt>
                <c:pt idx="131">
                  <c:v>-80.7</c:v>
                </c:pt>
                <c:pt idx="132">
                  <c:v>-80.400000000000006</c:v>
                </c:pt>
                <c:pt idx="133">
                  <c:v>-80.099999999999994</c:v>
                </c:pt>
                <c:pt idx="134">
                  <c:v>-79.8</c:v>
                </c:pt>
                <c:pt idx="135">
                  <c:v>-79.5</c:v>
                </c:pt>
                <c:pt idx="136">
                  <c:v>-79.2</c:v>
                </c:pt>
                <c:pt idx="137">
                  <c:v>-78.900000000000006</c:v>
                </c:pt>
                <c:pt idx="138">
                  <c:v>-78.599999999999994</c:v>
                </c:pt>
                <c:pt idx="139">
                  <c:v>-78.3</c:v>
                </c:pt>
                <c:pt idx="140">
                  <c:v>-78</c:v>
                </c:pt>
                <c:pt idx="141">
                  <c:v>-77.7</c:v>
                </c:pt>
                <c:pt idx="142">
                  <c:v>-77.400000000000006</c:v>
                </c:pt>
                <c:pt idx="143">
                  <c:v>-77.099999999999994</c:v>
                </c:pt>
                <c:pt idx="144">
                  <c:v>-76.8</c:v>
                </c:pt>
                <c:pt idx="145">
                  <c:v>-76.5</c:v>
                </c:pt>
                <c:pt idx="146">
                  <c:v>-76.2</c:v>
                </c:pt>
                <c:pt idx="147">
                  <c:v>-75.900000000000006</c:v>
                </c:pt>
                <c:pt idx="148">
                  <c:v>-75.599999999999994</c:v>
                </c:pt>
                <c:pt idx="149">
                  <c:v>-75.3</c:v>
                </c:pt>
                <c:pt idx="150">
                  <c:v>-75</c:v>
                </c:pt>
                <c:pt idx="151">
                  <c:v>-74.7</c:v>
                </c:pt>
                <c:pt idx="152">
                  <c:v>-74.400000000000006</c:v>
                </c:pt>
                <c:pt idx="153">
                  <c:v>-74.099999999999994</c:v>
                </c:pt>
                <c:pt idx="154">
                  <c:v>-73.8</c:v>
                </c:pt>
                <c:pt idx="155">
                  <c:v>-73.5</c:v>
                </c:pt>
                <c:pt idx="156">
                  <c:v>-73.2</c:v>
                </c:pt>
                <c:pt idx="157">
                  <c:v>-72.900000000000006</c:v>
                </c:pt>
                <c:pt idx="158">
                  <c:v>-72.599999999999994</c:v>
                </c:pt>
                <c:pt idx="159">
                  <c:v>-72.3</c:v>
                </c:pt>
                <c:pt idx="160">
                  <c:v>-72</c:v>
                </c:pt>
                <c:pt idx="161">
                  <c:v>-71.7</c:v>
                </c:pt>
                <c:pt idx="162">
                  <c:v>-71.400000000000006</c:v>
                </c:pt>
                <c:pt idx="163">
                  <c:v>-71.099999999999994</c:v>
                </c:pt>
                <c:pt idx="164">
                  <c:v>-70.8</c:v>
                </c:pt>
                <c:pt idx="165">
                  <c:v>-70.5</c:v>
                </c:pt>
                <c:pt idx="166">
                  <c:v>-70.2</c:v>
                </c:pt>
                <c:pt idx="167">
                  <c:v>-69.900000000000006</c:v>
                </c:pt>
                <c:pt idx="168">
                  <c:v>-69.599999999999994</c:v>
                </c:pt>
                <c:pt idx="169">
                  <c:v>-69.3</c:v>
                </c:pt>
                <c:pt idx="170">
                  <c:v>-69</c:v>
                </c:pt>
                <c:pt idx="171">
                  <c:v>-68.7</c:v>
                </c:pt>
                <c:pt idx="172">
                  <c:v>-68.400000000000006</c:v>
                </c:pt>
                <c:pt idx="173">
                  <c:v>-68.099999999999994</c:v>
                </c:pt>
                <c:pt idx="174">
                  <c:v>-67.8</c:v>
                </c:pt>
                <c:pt idx="175">
                  <c:v>-67.5</c:v>
                </c:pt>
                <c:pt idx="176">
                  <c:v>-67.2</c:v>
                </c:pt>
                <c:pt idx="177">
                  <c:v>-66.900000000000006</c:v>
                </c:pt>
                <c:pt idx="178">
                  <c:v>-66.599999999999994</c:v>
                </c:pt>
                <c:pt idx="179">
                  <c:v>-66.3</c:v>
                </c:pt>
                <c:pt idx="180">
                  <c:v>-66</c:v>
                </c:pt>
                <c:pt idx="181">
                  <c:v>-65.7</c:v>
                </c:pt>
                <c:pt idx="182">
                  <c:v>-65.400000000000006</c:v>
                </c:pt>
                <c:pt idx="183">
                  <c:v>-65.099999999999994</c:v>
                </c:pt>
                <c:pt idx="184">
                  <c:v>-64.8</c:v>
                </c:pt>
                <c:pt idx="185">
                  <c:v>-64.5</c:v>
                </c:pt>
                <c:pt idx="186">
                  <c:v>-64.2</c:v>
                </c:pt>
                <c:pt idx="187">
                  <c:v>-63.9</c:v>
                </c:pt>
                <c:pt idx="188">
                  <c:v>-63.6</c:v>
                </c:pt>
                <c:pt idx="189">
                  <c:v>-63.3</c:v>
                </c:pt>
                <c:pt idx="190">
                  <c:v>-63</c:v>
                </c:pt>
                <c:pt idx="191">
                  <c:v>-62.7</c:v>
                </c:pt>
                <c:pt idx="192">
                  <c:v>-62.4</c:v>
                </c:pt>
                <c:pt idx="193">
                  <c:v>-62.1</c:v>
                </c:pt>
                <c:pt idx="194">
                  <c:v>-61.8</c:v>
                </c:pt>
                <c:pt idx="195">
                  <c:v>-61.5</c:v>
                </c:pt>
                <c:pt idx="196">
                  <c:v>-61.2</c:v>
                </c:pt>
                <c:pt idx="197">
                  <c:v>-60.9</c:v>
                </c:pt>
                <c:pt idx="198">
                  <c:v>-60.6</c:v>
                </c:pt>
                <c:pt idx="199">
                  <c:v>-60.3</c:v>
                </c:pt>
                <c:pt idx="200">
                  <c:v>-60</c:v>
                </c:pt>
                <c:pt idx="201">
                  <c:v>-59.7</c:v>
                </c:pt>
                <c:pt idx="202">
                  <c:v>-59.4</c:v>
                </c:pt>
                <c:pt idx="203">
                  <c:v>-59.1</c:v>
                </c:pt>
                <c:pt idx="204">
                  <c:v>-58.8</c:v>
                </c:pt>
                <c:pt idx="205">
                  <c:v>-58.5</c:v>
                </c:pt>
                <c:pt idx="206">
                  <c:v>-58.2</c:v>
                </c:pt>
                <c:pt idx="207">
                  <c:v>-57.9</c:v>
                </c:pt>
                <c:pt idx="208">
                  <c:v>-57.6</c:v>
                </c:pt>
                <c:pt idx="209">
                  <c:v>-57.3</c:v>
                </c:pt>
                <c:pt idx="210">
                  <c:v>-57</c:v>
                </c:pt>
                <c:pt idx="211">
                  <c:v>-56.7</c:v>
                </c:pt>
                <c:pt idx="212">
                  <c:v>-56.4</c:v>
                </c:pt>
                <c:pt idx="213">
                  <c:v>-56.1</c:v>
                </c:pt>
                <c:pt idx="214">
                  <c:v>-55.8</c:v>
                </c:pt>
                <c:pt idx="215">
                  <c:v>-55.5</c:v>
                </c:pt>
                <c:pt idx="216">
                  <c:v>-55.2</c:v>
                </c:pt>
                <c:pt idx="217">
                  <c:v>-54.9</c:v>
                </c:pt>
                <c:pt idx="218">
                  <c:v>-54.6</c:v>
                </c:pt>
                <c:pt idx="219">
                  <c:v>-54.3</c:v>
                </c:pt>
                <c:pt idx="220">
                  <c:v>-54</c:v>
                </c:pt>
                <c:pt idx="221">
                  <c:v>-53.7</c:v>
                </c:pt>
                <c:pt idx="222">
                  <c:v>-53.4</c:v>
                </c:pt>
                <c:pt idx="223">
                  <c:v>-53.1</c:v>
                </c:pt>
                <c:pt idx="224">
                  <c:v>-52.8</c:v>
                </c:pt>
                <c:pt idx="225">
                  <c:v>-52.5</c:v>
                </c:pt>
                <c:pt idx="226">
                  <c:v>-52.2</c:v>
                </c:pt>
                <c:pt idx="227">
                  <c:v>-51.9</c:v>
                </c:pt>
                <c:pt idx="228">
                  <c:v>-51.6</c:v>
                </c:pt>
                <c:pt idx="229">
                  <c:v>-51.3</c:v>
                </c:pt>
                <c:pt idx="230">
                  <c:v>-51</c:v>
                </c:pt>
                <c:pt idx="231">
                  <c:v>-50.7</c:v>
                </c:pt>
                <c:pt idx="232">
                  <c:v>-50.4</c:v>
                </c:pt>
                <c:pt idx="233">
                  <c:v>-50.1</c:v>
                </c:pt>
                <c:pt idx="234">
                  <c:v>-49.8</c:v>
                </c:pt>
                <c:pt idx="235">
                  <c:v>-49.5</c:v>
                </c:pt>
                <c:pt idx="236">
                  <c:v>-49.2</c:v>
                </c:pt>
                <c:pt idx="237">
                  <c:v>-48.9</c:v>
                </c:pt>
                <c:pt idx="238">
                  <c:v>-48.6</c:v>
                </c:pt>
                <c:pt idx="239">
                  <c:v>-48.3</c:v>
                </c:pt>
                <c:pt idx="240">
                  <c:v>-48</c:v>
                </c:pt>
                <c:pt idx="241">
                  <c:v>-47.7</c:v>
                </c:pt>
                <c:pt idx="242">
                  <c:v>-47.4</c:v>
                </c:pt>
                <c:pt idx="243">
                  <c:v>-47.1</c:v>
                </c:pt>
                <c:pt idx="244">
                  <c:v>-46.8</c:v>
                </c:pt>
                <c:pt idx="245">
                  <c:v>-46.5</c:v>
                </c:pt>
                <c:pt idx="246">
                  <c:v>-46.2</c:v>
                </c:pt>
                <c:pt idx="247">
                  <c:v>-45.9</c:v>
                </c:pt>
                <c:pt idx="248">
                  <c:v>-45.6</c:v>
                </c:pt>
                <c:pt idx="249">
                  <c:v>-45.3</c:v>
                </c:pt>
                <c:pt idx="250">
                  <c:v>-45</c:v>
                </c:pt>
                <c:pt idx="251">
                  <c:v>-44.7</c:v>
                </c:pt>
                <c:pt idx="252">
                  <c:v>-44.4</c:v>
                </c:pt>
                <c:pt idx="253">
                  <c:v>-44.1</c:v>
                </c:pt>
                <c:pt idx="254">
                  <c:v>-43.8</c:v>
                </c:pt>
                <c:pt idx="255">
                  <c:v>-43.5</c:v>
                </c:pt>
                <c:pt idx="256">
                  <c:v>-43.2</c:v>
                </c:pt>
                <c:pt idx="257">
                  <c:v>-42.9</c:v>
                </c:pt>
                <c:pt idx="258">
                  <c:v>-42.6</c:v>
                </c:pt>
                <c:pt idx="259">
                  <c:v>-42.3</c:v>
                </c:pt>
                <c:pt idx="260">
                  <c:v>-42</c:v>
                </c:pt>
                <c:pt idx="261">
                  <c:v>-41.7</c:v>
                </c:pt>
                <c:pt idx="262">
                  <c:v>-41.4</c:v>
                </c:pt>
                <c:pt idx="263">
                  <c:v>-41.1</c:v>
                </c:pt>
                <c:pt idx="264">
                  <c:v>-40.799999999999997</c:v>
                </c:pt>
                <c:pt idx="265">
                  <c:v>-40.5</c:v>
                </c:pt>
                <c:pt idx="266">
                  <c:v>-40.200000000000003</c:v>
                </c:pt>
                <c:pt idx="267">
                  <c:v>-39.9</c:v>
                </c:pt>
                <c:pt idx="268">
                  <c:v>-39.6</c:v>
                </c:pt>
                <c:pt idx="269">
                  <c:v>-39.299999999999997</c:v>
                </c:pt>
                <c:pt idx="270">
                  <c:v>-39</c:v>
                </c:pt>
                <c:pt idx="271">
                  <c:v>-38.700000000000003</c:v>
                </c:pt>
                <c:pt idx="272">
                  <c:v>-38.4</c:v>
                </c:pt>
                <c:pt idx="273">
                  <c:v>-38.1</c:v>
                </c:pt>
                <c:pt idx="274">
                  <c:v>-37.799999999999997</c:v>
                </c:pt>
                <c:pt idx="275">
                  <c:v>-37.5</c:v>
                </c:pt>
                <c:pt idx="276">
                  <c:v>-37.200000000000003</c:v>
                </c:pt>
                <c:pt idx="277">
                  <c:v>-36.9</c:v>
                </c:pt>
                <c:pt idx="278">
                  <c:v>-36.6</c:v>
                </c:pt>
                <c:pt idx="279">
                  <c:v>-36.299999999999997</c:v>
                </c:pt>
                <c:pt idx="280">
                  <c:v>-36</c:v>
                </c:pt>
                <c:pt idx="281">
                  <c:v>-35.700000000000003</c:v>
                </c:pt>
                <c:pt idx="282">
                  <c:v>-35.4</c:v>
                </c:pt>
                <c:pt idx="283">
                  <c:v>-35.1</c:v>
                </c:pt>
                <c:pt idx="284">
                  <c:v>-34.799999999999997</c:v>
                </c:pt>
                <c:pt idx="285">
                  <c:v>-34.5</c:v>
                </c:pt>
                <c:pt idx="286">
                  <c:v>-34.200000000000003</c:v>
                </c:pt>
                <c:pt idx="287">
                  <c:v>-33.9</c:v>
                </c:pt>
                <c:pt idx="288">
                  <c:v>-33.6</c:v>
                </c:pt>
                <c:pt idx="289">
                  <c:v>-33.299999999999997</c:v>
                </c:pt>
                <c:pt idx="290">
                  <c:v>-33</c:v>
                </c:pt>
                <c:pt idx="291">
                  <c:v>-32.700000000000003</c:v>
                </c:pt>
                <c:pt idx="292">
                  <c:v>-32.4</c:v>
                </c:pt>
                <c:pt idx="293">
                  <c:v>-32.1</c:v>
                </c:pt>
                <c:pt idx="294">
                  <c:v>-31.8</c:v>
                </c:pt>
                <c:pt idx="295">
                  <c:v>-31.5</c:v>
                </c:pt>
                <c:pt idx="296">
                  <c:v>-31.2</c:v>
                </c:pt>
                <c:pt idx="297">
                  <c:v>-30.9</c:v>
                </c:pt>
                <c:pt idx="298">
                  <c:v>-30.6</c:v>
                </c:pt>
                <c:pt idx="299">
                  <c:v>-30.3</c:v>
                </c:pt>
                <c:pt idx="300">
                  <c:v>-30</c:v>
                </c:pt>
                <c:pt idx="301">
                  <c:v>-29.7</c:v>
                </c:pt>
                <c:pt idx="302">
                  <c:v>-29.4</c:v>
                </c:pt>
                <c:pt idx="303">
                  <c:v>-29.1</c:v>
                </c:pt>
                <c:pt idx="304">
                  <c:v>-28.8</c:v>
                </c:pt>
                <c:pt idx="305">
                  <c:v>-28.5</c:v>
                </c:pt>
                <c:pt idx="306">
                  <c:v>-28.2</c:v>
                </c:pt>
                <c:pt idx="307">
                  <c:v>-27.9</c:v>
                </c:pt>
                <c:pt idx="308">
                  <c:v>-27.6</c:v>
                </c:pt>
                <c:pt idx="309">
                  <c:v>-27.3</c:v>
                </c:pt>
                <c:pt idx="310">
                  <c:v>-27</c:v>
                </c:pt>
                <c:pt idx="311">
                  <c:v>-26.7</c:v>
                </c:pt>
                <c:pt idx="312">
                  <c:v>-26.4</c:v>
                </c:pt>
                <c:pt idx="313">
                  <c:v>-26.1</c:v>
                </c:pt>
                <c:pt idx="314">
                  <c:v>-25.8</c:v>
                </c:pt>
                <c:pt idx="315">
                  <c:v>-25.5</c:v>
                </c:pt>
                <c:pt idx="316">
                  <c:v>-25.2</c:v>
                </c:pt>
                <c:pt idx="317">
                  <c:v>-24.9</c:v>
                </c:pt>
                <c:pt idx="318">
                  <c:v>-24.6</c:v>
                </c:pt>
                <c:pt idx="319">
                  <c:v>-24.3</c:v>
                </c:pt>
                <c:pt idx="320">
                  <c:v>-24</c:v>
                </c:pt>
                <c:pt idx="321">
                  <c:v>-23.7</c:v>
                </c:pt>
                <c:pt idx="322">
                  <c:v>-23.4</c:v>
                </c:pt>
                <c:pt idx="323">
                  <c:v>-23.1</c:v>
                </c:pt>
                <c:pt idx="324">
                  <c:v>-22.8</c:v>
                </c:pt>
                <c:pt idx="325">
                  <c:v>-22.5</c:v>
                </c:pt>
                <c:pt idx="326">
                  <c:v>-22.2</c:v>
                </c:pt>
                <c:pt idx="327">
                  <c:v>-21.9</c:v>
                </c:pt>
                <c:pt idx="328">
                  <c:v>-21.6</c:v>
                </c:pt>
                <c:pt idx="329">
                  <c:v>-21.3</c:v>
                </c:pt>
                <c:pt idx="330">
                  <c:v>-21</c:v>
                </c:pt>
                <c:pt idx="331">
                  <c:v>-20.7</c:v>
                </c:pt>
                <c:pt idx="332">
                  <c:v>-20.399999999999999</c:v>
                </c:pt>
                <c:pt idx="333">
                  <c:v>-20.100000000000001</c:v>
                </c:pt>
                <c:pt idx="334">
                  <c:v>-19.8</c:v>
                </c:pt>
                <c:pt idx="335">
                  <c:v>-19.5</c:v>
                </c:pt>
                <c:pt idx="336">
                  <c:v>-19.2</c:v>
                </c:pt>
                <c:pt idx="337">
                  <c:v>-18.899999999999999</c:v>
                </c:pt>
                <c:pt idx="338">
                  <c:v>-18.600000000000001</c:v>
                </c:pt>
                <c:pt idx="339">
                  <c:v>-18.3</c:v>
                </c:pt>
                <c:pt idx="340">
                  <c:v>-18</c:v>
                </c:pt>
                <c:pt idx="341">
                  <c:v>-17.7</c:v>
                </c:pt>
                <c:pt idx="342">
                  <c:v>-17.399999999999999</c:v>
                </c:pt>
                <c:pt idx="343">
                  <c:v>-17.100000000000001</c:v>
                </c:pt>
                <c:pt idx="344">
                  <c:v>-16.8</c:v>
                </c:pt>
                <c:pt idx="345">
                  <c:v>-16.5</c:v>
                </c:pt>
                <c:pt idx="346">
                  <c:v>-16.2</c:v>
                </c:pt>
                <c:pt idx="347">
                  <c:v>-15.9</c:v>
                </c:pt>
                <c:pt idx="348">
                  <c:v>-15.6</c:v>
                </c:pt>
                <c:pt idx="349">
                  <c:v>-15.3</c:v>
                </c:pt>
                <c:pt idx="350">
                  <c:v>-15</c:v>
                </c:pt>
                <c:pt idx="351">
                  <c:v>-14.7</c:v>
                </c:pt>
                <c:pt idx="352">
                  <c:v>-14.4</c:v>
                </c:pt>
                <c:pt idx="353">
                  <c:v>-14.1</c:v>
                </c:pt>
                <c:pt idx="354">
                  <c:v>-13.8</c:v>
                </c:pt>
                <c:pt idx="355">
                  <c:v>-13.5</c:v>
                </c:pt>
                <c:pt idx="356">
                  <c:v>-13.2</c:v>
                </c:pt>
                <c:pt idx="357">
                  <c:v>-12.9</c:v>
                </c:pt>
                <c:pt idx="358">
                  <c:v>-12.6</c:v>
                </c:pt>
                <c:pt idx="359">
                  <c:v>-12.3</c:v>
                </c:pt>
                <c:pt idx="360">
                  <c:v>-12</c:v>
                </c:pt>
                <c:pt idx="361">
                  <c:v>-11.7</c:v>
                </c:pt>
                <c:pt idx="362">
                  <c:v>-11.4</c:v>
                </c:pt>
                <c:pt idx="363">
                  <c:v>-11.1</c:v>
                </c:pt>
                <c:pt idx="364">
                  <c:v>-10.8</c:v>
                </c:pt>
                <c:pt idx="365">
                  <c:v>-10.5</c:v>
                </c:pt>
                <c:pt idx="366">
                  <c:v>-10.199999999999999</c:v>
                </c:pt>
                <c:pt idx="367">
                  <c:v>-9.9</c:v>
                </c:pt>
                <c:pt idx="368">
                  <c:v>-9.6</c:v>
                </c:pt>
                <c:pt idx="369">
                  <c:v>-9.3000000000000007</c:v>
                </c:pt>
                <c:pt idx="370">
                  <c:v>-9</c:v>
                </c:pt>
                <c:pt idx="371">
                  <c:v>-8.6999999999999993</c:v>
                </c:pt>
                <c:pt idx="372">
                  <c:v>-8.4</c:v>
                </c:pt>
                <c:pt idx="373">
                  <c:v>-8.1</c:v>
                </c:pt>
                <c:pt idx="374">
                  <c:v>-7.8</c:v>
                </c:pt>
                <c:pt idx="375">
                  <c:v>-7.5</c:v>
                </c:pt>
                <c:pt idx="376">
                  <c:v>-7.2</c:v>
                </c:pt>
                <c:pt idx="377">
                  <c:v>-6.9</c:v>
                </c:pt>
                <c:pt idx="378">
                  <c:v>-6.6</c:v>
                </c:pt>
                <c:pt idx="379">
                  <c:v>-6.3</c:v>
                </c:pt>
                <c:pt idx="380">
                  <c:v>-6</c:v>
                </c:pt>
                <c:pt idx="381">
                  <c:v>-5.7</c:v>
                </c:pt>
                <c:pt idx="382">
                  <c:v>-5.4</c:v>
                </c:pt>
                <c:pt idx="383">
                  <c:v>-5.0999999999999996</c:v>
                </c:pt>
                <c:pt idx="384">
                  <c:v>-4.8</c:v>
                </c:pt>
                <c:pt idx="385">
                  <c:v>-4.5</c:v>
                </c:pt>
                <c:pt idx="386">
                  <c:v>-4.2</c:v>
                </c:pt>
                <c:pt idx="387">
                  <c:v>-3.9</c:v>
                </c:pt>
                <c:pt idx="388">
                  <c:v>-3.6</c:v>
                </c:pt>
                <c:pt idx="389">
                  <c:v>-3.3</c:v>
                </c:pt>
                <c:pt idx="390">
                  <c:v>-3</c:v>
                </c:pt>
                <c:pt idx="391">
                  <c:v>-2.7</c:v>
                </c:pt>
                <c:pt idx="392">
                  <c:v>-2.4</c:v>
                </c:pt>
                <c:pt idx="393">
                  <c:v>-2.1</c:v>
                </c:pt>
                <c:pt idx="394">
                  <c:v>-1.8</c:v>
                </c:pt>
                <c:pt idx="395">
                  <c:v>-1.5</c:v>
                </c:pt>
                <c:pt idx="396">
                  <c:v>-1.2</c:v>
                </c:pt>
                <c:pt idx="397">
                  <c:v>-0.9</c:v>
                </c:pt>
                <c:pt idx="398">
                  <c:v>-0.6</c:v>
                </c:pt>
                <c:pt idx="399">
                  <c:v>-0.3</c:v>
                </c:pt>
                <c:pt idx="400">
                  <c:v>0</c:v>
                </c:pt>
                <c:pt idx="401">
                  <c:v>0.3</c:v>
                </c:pt>
                <c:pt idx="402">
                  <c:v>0.6</c:v>
                </c:pt>
                <c:pt idx="403">
                  <c:v>0.9</c:v>
                </c:pt>
                <c:pt idx="404">
                  <c:v>1.2</c:v>
                </c:pt>
                <c:pt idx="405">
                  <c:v>1.5</c:v>
                </c:pt>
                <c:pt idx="406">
                  <c:v>1.8</c:v>
                </c:pt>
                <c:pt idx="407">
                  <c:v>2.1</c:v>
                </c:pt>
                <c:pt idx="408">
                  <c:v>2.4</c:v>
                </c:pt>
                <c:pt idx="409">
                  <c:v>2.7</c:v>
                </c:pt>
                <c:pt idx="410">
                  <c:v>3</c:v>
                </c:pt>
                <c:pt idx="411">
                  <c:v>3.3</c:v>
                </c:pt>
                <c:pt idx="412">
                  <c:v>3.6</c:v>
                </c:pt>
                <c:pt idx="413">
                  <c:v>3.9</c:v>
                </c:pt>
                <c:pt idx="414">
                  <c:v>4.2</c:v>
                </c:pt>
                <c:pt idx="415">
                  <c:v>4.5</c:v>
                </c:pt>
                <c:pt idx="416">
                  <c:v>4.8</c:v>
                </c:pt>
                <c:pt idx="417">
                  <c:v>5.0999999999999996</c:v>
                </c:pt>
                <c:pt idx="418">
                  <c:v>5.4</c:v>
                </c:pt>
                <c:pt idx="419">
                  <c:v>5.7</c:v>
                </c:pt>
                <c:pt idx="420">
                  <c:v>6</c:v>
                </c:pt>
                <c:pt idx="421">
                  <c:v>6.3</c:v>
                </c:pt>
                <c:pt idx="422">
                  <c:v>6.6</c:v>
                </c:pt>
                <c:pt idx="423">
                  <c:v>6.9</c:v>
                </c:pt>
                <c:pt idx="424">
                  <c:v>7.2</c:v>
                </c:pt>
                <c:pt idx="425">
                  <c:v>7.5</c:v>
                </c:pt>
                <c:pt idx="426">
                  <c:v>7.8</c:v>
                </c:pt>
                <c:pt idx="427">
                  <c:v>8.1</c:v>
                </c:pt>
                <c:pt idx="428">
                  <c:v>8.4</c:v>
                </c:pt>
                <c:pt idx="429">
                  <c:v>8.6999999999999993</c:v>
                </c:pt>
                <c:pt idx="430">
                  <c:v>9</c:v>
                </c:pt>
                <c:pt idx="431">
                  <c:v>9.3000000000000007</c:v>
                </c:pt>
                <c:pt idx="432">
                  <c:v>9.6</c:v>
                </c:pt>
                <c:pt idx="433">
                  <c:v>9.9</c:v>
                </c:pt>
                <c:pt idx="434">
                  <c:v>10.199999999999999</c:v>
                </c:pt>
                <c:pt idx="435">
                  <c:v>10.5</c:v>
                </c:pt>
                <c:pt idx="436">
                  <c:v>10.8</c:v>
                </c:pt>
                <c:pt idx="437">
                  <c:v>11.1</c:v>
                </c:pt>
                <c:pt idx="438">
                  <c:v>11.4</c:v>
                </c:pt>
                <c:pt idx="439">
                  <c:v>11.7</c:v>
                </c:pt>
                <c:pt idx="440">
                  <c:v>12</c:v>
                </c:pt>
                <c:pt idx="441">
                  <c:v>12.3</c:v>
                </c:pt>
                <c:pt idx="442">
                  <c:v>12.6</c:v>
                </c:pt>
                <c:pt idx="443">
                  <c:v>12.9</c:v>
                </c:pt>
                <c:pt idx="444">
                  <c:v>13.2</c:v>
                </c:pt>
                <c:pt idx="445">
                  <c:v>13.5</c:v>
                </c:pt>
                <c:pt idx="446">
                  <c:v>13.8</c:v>
                </c:pt>
                <c:pt idx="447">
                  <c:v>14.1</c:v>
                </c:pt>
                <c:pt idx="448">
                  <c:v>14.4</c:v>
                </c:pt>
                <c:pt idx="449">
                  <c:v>14.7</c:v>
                </c:pt>
                <c:pt idx="450">
                  <c:v>15</c:v>
                </c:pt>
                <c:pt idx="451">
                  <c:v>15.3</c:v>
                </c:pt>
                <c:pt idx="452">
                  <c:v>15.6</c:v>
                </c:pt>
                <c:pt idx="453">
                  <c:v>15.9</c:v>
                </c:pt>
                <c:pt idx="454">
                  <c:v>16.2</c:v>
                </c:pt>
                <c:pt idx="455">
                  <c:v>16.5</c:v>
                </c:pt>
                <c:pt idx="456">
                  <c:v>16.8</c:v>
                </c:pt>
                <c:pt idx="457">
                  <c:v>17.100000000000001</c:v>
                </c:pt>
                <c:pt idx="458">
                  <c:v>17.399999999999999</c:v>
                </c:pt>
                <c:pt idx="459">
                  <c:v>17.7</c:v>
                </c:pt>
                <c:pt idx="460">
                  <c:v>18</c:v>
                </c:pt>
                <c:pt idx="461">
                  <c:v>18.3</c:v>
                </c:pt>
                <c:pt idx="462">
                  <c:v>18.600000000000001</c:v>
                </c:pt>
                <c:pt idx="463">
                  <c:v>18.899999999999999</c:v>
                </c:pt>
                <c:pt idx="464">
                  <c:v>19.2</c:v>
                </c:pt>
                <c:pt idx="465">
                  <c:v>19.5</c:v>
                </c:pt>
                <c:pt idx="466">
                  <c:v>19.8</c:v>
                </c:pt>
                <c:pt idx="467">
                  <c:v>20.100000000000001</c:v>
                </c:pt>
                <c:pt idx="468">
                  <c:v>20.399999999999999</c:v>
                </c:pt>
                <c:pt idx="469">
                  <c:v>20.7</c:v>
                </c:pt>
                <c:pt idx="470">
                  <c:v>21</c:v>
                </c:pt>
                <c:pt idx="471">
                  <c:v>21.3</c:v>
                </c:pt>
                <c:pt idx="472">
                  <c:v>21.6</c:v>
                </c:pt>
                <c:pt idx="473">
                  <c:v>21.9</c:v>
                </c:pt>
                <c:pt idx="474">
                  <c:v>22.2</c:v>
                </c:pt>
                <c:pt idx="475">
                  <c:v>22.5</c:v>
                </c:pt>
                <c:pt idx="476">
                  <c:v>22.8</c:v>
                </c:pt>
                <c:pt idx="477">
                  <c:v>23.1</c:v>
                </c:pt>
                <c:pt idx="478">
                  <c:v>23.4</c:v>
                </c:pt>
                <c:pt idx="479">
                  <c:v>23.7</c:v>
                </c:pt>
                <c:pt idx="480">
                  <c:v>24</c:v>
                </c:pt>
                <c:pt idx="481">
                  <c:v>24.3</c:v>
                </c:pt>
                <c:pt idx="482">
                  <c:v>24.6</c:v>
                </c:pt>
                <c:pt idx="483">
                  <c:v>24.9</c:v>
                </c:pt>
                <c:pt idx="484">
                  <c:v>25.2</c:v>
                </c:pt>
                <c:pt idx="485">
                  <c:v>25.5</c:v>
                </c:pt>
                <c:pt idx="486">
                  <c:v>25.8</c:v>
                </c:pt>
                <c:pt idx="487">
                  <c:v>26.1</c:v>
                </c:pt>
                <c:pt idx="488">
                  <c:v>26.4</c:v>
                </c:pt>
                <c:pt idx="489">
                  <c:v>26.7</c:v>
                </c:pt>
                <c:pt idx="490">
                  <c:v>27</c:v>
                </c:pt>
                <c:pt idx="491">
                  <c:v>27.3</c:v>
                </c:pt>
                <c:pt idx="492">
                  <c:v>27.6</c:v>
                </c:pt>
                <c:pt idx="493">
                  <c:v>27.9</c:v>
                </c:pt>
                <c:pt idx="494">
                  <c:v>28.2</c:v>
                </c:pt>
                <c:pt idx="495">
                  <c:v>28.5</c:v>
                </c:pt>
                <c:pt idx="496">
                  <c:v>28.8</c:v>
                </c:pt>
                <c:pt idx="497">
                  <c:v>29.1</c:v>
                </c:pt>
                <c:pt idx="498">
                  <c:v>29.4</c:v>
                </c:pt>
                <c:pt idx="499">
                  <c:v>29.7</c:v>
                </c:pt>
                <c:pt idx="500">
                  <c:v>30</c:v>
                </c:pt>
                <c:pt idx="501">
                  <c:v>30.3</c:v>
                </c:pt>
                <c:pt idx="502">
                  <c:v>30.6</c:v>
                </c:pt>
                <c:pt idx="503">
                  <c:v>30.9</c:v>
                </c:pt>
                <c:pt idx="504">
                  <c:v>31.2</c:v>
                </c:pt>
                <c:pt idx="505">
                  <c:v>31.5</c:v>
                </c:pt>
                <c:pt idx="506">
                  <c:v>31.8</c:v>
                </c:pt>
                <c:pt idx="507">
                  <c:v>32.1</c:v>
                </c:pt>
                <c:pt idx="508">
                  <c:v>32.4</c:v>
                </c:pt>
                <c:pt idx="509">
                  <c:v>32.700000000000003</c:v>
                </c:pt>
                <c:pt idx="510">
                  <c:v>33</c:v>
                </c:pt>
                <c:pt idx="511">
                  <c:v>33.299999999999997</c:v>
                </c:pt>
                <c:pt idx="512">
                  <c:v>33.6</c:v>
                </c:pt>
                <c:pt idx="513">
                  <c:v>33.9</c:v>
                </c:pt>
                <c:pt idx="514">
                  <c:v>34.200000000000003</c:v>
                </c:pt>
                <c:pt idx="515">
                  <c:v>34.5</c:v>
                </c:pt>
                <c:pt idx="516">
                  <c:v>34.799999999999997</c:v>
                </c:pt>
                <c:pt idx="517">
                  <c:v>35.1</c:v>
                </c:pt>
                <c:pt idx="518">
                  <c:v>35.4</c:v>
                </c:pt>
                <c:pt idx="519">
                  <c:v>35.700000000000003</c:v>
                </c:pt>
                <c:pt idx="520">
                  <c:v>36</c:v>
                </c:pt>
                <c:pt idx="521">
                  <c:v>36.299999999999997</c:v>
                </c:pt>
                <c:pt idx="522">
                  <c:v>36.6</c:v>
                </c:pt>
                <c:pt idx="523">
                  <c:v>36.9</c:v>
                </c:pt>
                <c:pt idx="524">
                  <c:v>37.200000000000003</c:v>
                </c:pt>
                <c:pt idx="525">
                  <c:v>37.5</c:v>
                </c:pt>
                <c:pt idx="526">
                  <c:v>37.799999999999997</c:v>
                </c:pt>
                <c:pt idx="527">
                  <c:v>38.1</c:v>
                </c:pt>
                <c:pt idx="528">
                  <c:v>38.4</c:v>
                </c:pt>
                <c:pt idx="529">
                  <c:v>38.700000000000003</c:v>
                </c:pt>
                <c:pt idx="530">
                  <c:v>39</c:v>
                </c:pt>
                <c:pt idx="531">
                  <c:v>39.299999999999997</c:v>
                </c:pt>
                <c:pt idx="532">
                  <c:v>39.6</c:v>
                </c:pt>
                <c:pt idx="533">
                  <c:v>39.9</c:v>
                </c:pt>
                <c:pt idx="534">
                  <c:v>40.200000000000003</c:v>
                </c:pt>
                <c:pt idx="535">
                  <c:v>40.5</c:v>
                </c:pt>
                <c:pt idx="536">
                  <c:v>40.799999999999997</c:v>
                </c:pt>
                <c:pt idx="537">
                  <c:v>41.1</c:v>
                </c:pt>
                <c:pt idx="538">
                  <c:v>41.4</c:v>
                </c:pt>
                <c:pt idx="539">
                  <c:v>41.7</c:v>
                </c:pt>
                <c:pt idx="540">
                  <c:v>42</c:v>
                </c:pt>
                <c:pt idx="541">
                  <c:v>42.3</c:v>
                </c:pt>
                <c:pt idx="542">
                  <c:v>42.6</c:v>
                </c:pt>
                <c:pt idx="543">
                  <c:v>42.9</c:v>
                </c:pt>
                <c:pt idx="544">
                  <c:v>43.2</c:v>
                </c:pt>
                <c:pt idx="545">
                  <c:v>43.5</c:v>
                </c:pt>
                <c:pt idx="546">
                  <c:v>43.8</c:v>
                </c:pt>
                <c:pt idx="547">
                  <c:v>44.1</c:v>
                </c:pt>
                <c:pt idx="548">
                  <c:v>44.4</c:v>
                </c:pt>
                <c:pt idx="549">
                  <c:v>44.7</c:v>
                </c:pt>
                <c:pt idx="550">
                  <c:v>45</c:v>
                </c:pt>
                <c:pt idx="551">
                  <c:v>45.3</c:v>
                </c:pt>
                <c:pt idx="552">
                  <c:v>45.6</c:v>
                </c:pt>
                <c:pt idx="553">
                  <c:v>45.9</c:v>
                </c:pt>
                <c:pt idx="554">
                  <c:v>46.2</c:v>
                </c:pt>
                <c:pt idx="555">
                  <c:v>46.5</c:v>
                </c:pt>
                <c:pt idx="556">
                  <c:v>46.8</c:v>
                </c:pt>
                <c:pt idx="557">
                  <c:v>47.1</c:v>
                </c:pt>
                <c:pt idx="558">
                  <c:v>47.4</c:v>
                </c:pt>
                <c:pt idx="559">
                  <c:v>47.7</c:v>
                </c:pt>
                <c:pt idx="560">
                  <c:v>48</c:v>
                </c:pt>
                <c:pt idx="561">
                  <c:v>48.3</c:v>
                </c:pt>
                <c:pt idx="562">
                  <c:v>48.6</c:v>
                </c:pt>
                <c:pt idx="563">
                  <c:v>48.9</c:v>
                </c:pt>
                <c:pt idx="564">
                  <c:v>49.2</c:v>
                </c:pt>
                <c:pt idx="565">
                  <c:v>49.5</c:v>
                </c:pt>
                <c:pt idx="566">
                  <c:v>49.8</c:v>
                </c:pt>
                <c:pt idx="567">
                  <c:v>50.1</c:v>
                </c:pt>
                <c:pt idx="568">
                  <c:v>50.4</c:v>
                </c:pt>
                <c:pt idx="569">
                  <c:v>50.7</c:v>
                </c:pt>
                <c:pt idx="570">
                  <c:v>51</c:v>
                </c:pt>
                <c:pt idx="571">
                  <c:v>51.3</c:v>
                </c:pt>
                <c:pt idx="572">
                  <c:v>51.6</c:v>
                </c:pt>
                <c:pt idx="573">
                  <c:v>51.9</c:v>
                </c:pt>
                <c:pt idx="574">
                  <c:v>52.2</c:v>
                </c:pt>
                <c:pt idx="575">
                  <c:v>52.5</c:v>
                </c:pt>
                <c:pt idx="576">
                  <c:v>52.8</c:v>
                </c:pt>
                <c:pt idx="577">
                  <c:v>53.1</c:v>
                </c:pt>
                <c:pt idx="578">
                  <c:v>53.4</c:v>
                </c:pt>
                <c:pt idx="579">
                  <c:v>53.7</c:v>
                </c:pt>
                <c:pt idx="580">
                  <c:v>54</c:v>
                </c:pt>
                <c:pt idx="581">
                  <c:v>54.3</c:v>
                </c:pt>
                <c:pt idx="582">
                  <c:v>54.6</c:v>
                </c:pt>
                <c:pt idx="583">
                  <c:v>54.9</c:v>
                </c:pt>
                <c:pt idx="584">
                  <c:v>55.2</c:v>
                </c:pt>
                <c:pt idx="585">
                  <c:v>55.5</c:v>
                </c:pt>
                <c:pt idx="586">
                  <c:v>55.8</c:v>
                </c:pt>
                <c:pt idx="587">
                  <c:v>56.1</c:v>
                </c:pt>
                <c:pt idx="588">
                  <c:v>56.4</c:v>
                </c:pt>
                <c:pt idx="589">
                  <c:v>56.7</c:v>
                </c:pt>
                <c:pt idx="590">
                  <c:v>57</c:v>
                </c:pt>
                <c:pt idx="591">
                  <c:v>57.3</c:v>
                </c:pt>
                <c:pt idx="592">
                  <c:v>57.6</c:v>
                </c:pt>
                <c:pt idx="593">
                  <c:v>57.9</c:v>
                </c:pt>
                <c:pt idx="594">
                  <c:v>58.2</c:v>
                </c:pt>
                <c:pt idx="595">
                  <c:v>58.5</c:v>
                </c:pt>
                <c:pt idx="596">
                  <c:v>58.8</c:v>
                </c:pt>
                <c:pt idx="597">
                  <c:v>59.1</c:v>
                </c:pt>
                <c:pt idx="598">
                  <c:v>59.4</c:v>
                </c:pt>
                <c:pt idx="599">
                  <c:v>59.7</c:v>
                </c:pt>
                <c:pt idx="600">
                  <c:v>60</c:v>
                </c:pt>
                <c:pt idx="601">
                  <c:v>60.3</c:v>
                </c:pt>
                <c:pt idx="602">
                  <c:v>60.6</c:v>
                </c:pt>
                <c:pt idx="603">
                  <c:v>60.9</c:v>
                </c:pt>
                <c:pt idx="604">
                  <c:v>61.2</c:v>
                </c:pt>
                <c:pt idx="605">
                  <c:v>61.5</c:v>
                </c:pt>
                <c:pt idx="606">
                  <c:v>61.8</c:v>
                </c:pt>
                <c:pt idx="607">
                  <c:v>62.1</c:v>
                </c:pt>
                <c:pt idx="608">
                  <c:v>62.4</c:v>
                </c:pt>
                <c:pt idx="609">
                  <c:v>62.7</c:v>
                </c:pt>
                <c:pt idx="610">
                  <c:v>63</c:v>
                </c:pt>
                <c:pt idx="611">
                  <c:v>63.3</c:v>
                </c:pt>
                <c:pt idx="612">
                  <c:v>63.6</c:v>
                </c:pt>
                <c:pt idx="613">
                  <c:v>63.9</c:v>
                </c:pt>
                <c:pt idx="614">
                  <c:v>64.2</c:v>
                </c:pt>
                <c:pt idx="615">
                  <c:v>64.5</c:v>
                </c:pt>
                <c:pt idx="616">
                  <c:v>64.8</c:v>
                </c:pt>
                <c:pt idx="617">
                  <c:v>65.099999999999994</c:v>
                </c:pt>
                <c:pt idx="618">
                  <c:v>65.400000000000006</c:v>
                </c:pt>
                <c:pt idx="619">
                  <c:v>65.7</c:v>
                </c:pt>
                <c:pt idx="620">
                  <c:v>66</c:v>
                </c:pt>
                <c:pt idx="621">
                  <c:v>66.3</c:v>
                </c:pt>
                <c:pt idx="622">
                  <c:v>66.599999999999994</c:v>
                </c:pt>
                <c:pt idx="623">
                  <c:v>66.900000000000006</c:v>
                </c:pt>
                <c:pt idx="624">
                  <c:v>67.2</c:v>
                </c:pt>
                <c:pt idx="625">
                  <c:v>67.5</c:v>
                </c:pt>
                <c:pt idx="626">
                  <c:v>67.8</c:v>
                </c:pt>
                <c:pt idx="627">
                  <c:v>68.099999999999994</c:v>
                </c:pt>
                <c:pt idx="628">
                  <c:v>68.400000000000006</c:v>
                </c:pt>
                <c:pt idx="629">
                  <c:v>68.7</c:v>
                </c:pt>
                <c:pt idx="630">
                  <c:v>69</c:v>
                </c:pt>
                <c:pt idx="631">
                  <c:v>69.3</c:v>
                </c:pt>
                <c:pt idx="632">
                  <c:v>69.599999999999994</c:v>
                </c:pt>
                <c:pt idx="633">
                  <c:v>69.900000000000006</c:v>
                </c:pt>
                <c:pt idx="634">
                  <c:v>70.2</c:v>
                </c:pt>
                <c:pt idx="635">
                  <c:v>70.5</c:v>
                </c:pt>
                <c:pt idx="636">
                  <c:v>70.8</c:v>
                </c:pt>
                <c:pt idx="637">
                  <c:v>71.099999999999994</c:v>
                </c:pt>
                <c:pt idx="638">
                  <c:v>71.400000000000006</c:v>
                </c:pt>
                <c:pt idx="639">
                  <c:v>71.7</c:v>
                </c:pt>
                <c:pt idx="640">
                  <c:v>72</c:v>
                </c:pt>
                <c:pt idx="641">
                  <c:v>72.3</c:v>
                </c:pt>
                <c:pt idx="642">
                  <c:v>72.599999999999994</c:v>
                </c:pt>
                <c:pt idx="643">
                  <c:v>72.900000000000006</c:v>
                </c:pt>
                <c:pt idx="644">
                  <c:v>73.2</c:v>
                </c:pt>
                <c:pt idx="645">
                  <c:v>73.5</c:v>
                </c:pt>
                <c:pt idx="646">
                  <c:v>73.8</c:v>
                </c:pt>
                <c:pt idx="647">
                  <c:v>74.099999999999994</c:v>
                </c:pt>
                <c:pt idx="648">
                  <c:v>74.400000000000006</c:v>
                </c:pt>
                <c:pt idx="649">
                  <c:v>74.7</c:v>
                </c:pt>
                <c:pt idx="650">
                  <c:v>75</c:v>
                </c:pt>
                <c:pt idx="651">
                  <c:v>75.3</c:v>
                </c:pt>
                <c:pt idx="652">
                  <c:v>75.599999999999994</c:v>
                </c:pt>
                <c:pt idx="653">
                  <c:v>75.900000000000006</c:v>
                </c:pt>
                <c:pt idx="654">
                  <c:v>76.2</c:v>
                </c:pt>
                <c:pt idx="655">
                  <c:v>76.5</c:v>
                </c:pt>
                <c:pt idx="656">
                  <c:v>76.8</c:v>
                </c:pt>
                <c:pt idx="657">
                  <c:v>77.099999999999994</c:v>
                </c:pt>
                <c:pt idx="658">
                  <c:v>77.400000000000006</c:v>
                </c:pt>
                <c:pt idx="659">
                  <c:v>77.7</c:v>
                </c:pt>
                <c:pt idx="660">
                  <c:v>78</c:v>
                </c:pt>
                <c:pt idx="661">
                  <c:v>78.3</c:v>
                </c:pt>
                <c:pt idx="662">
                  <c:v>78.599999999999994</c:v>
                </c:pt>
                <c:pt idx="663">
                  <c:v>78.900000000000006</c:v>
                </c:pt>
                <c:pt idx="664">
                  <c:v>79.2</c:v>
                </c:pt>
                <c:pt idx="665">
                  <c:v>79.5</c:v>
                </c:pt>
                <c:pt idx="666">
                  <c:v>79.8</c:v>
                </c:pt>
                <c:pt idx="667">
                  <c:v>80.099999999999994</c:v>
                </c:pt>
                <c:pt idx="668">
                  <c:v>80.400000000000006</c:v>
                </c:pt>
                <c:pt idx="669">
                  <c:v>80.7</c:v>
                </c:pt>
                <c:pt idx="670">
                  <c:v>81</c:v>
                </c:pt>
                <c:pt idx="671">
                  <c:v>81.3</c:v>
                </c:pt>
                <c:pt idx="672">
                  <c:v>81.599999999999994</c:v>
                </c:pt>
                <c:pt idx="673">
                  <c:v>81.900000000000006</c:v>
                </c:pt>
                <c:pt idx="674">
                  <c:v>82.2</c:v>
                </c:pt>
                <c:pt idx="675">
                  <c:v>82.5</c:v>
                </c:pt>
                <c:pt idx="676">
                  <c:v>82.8</c:v>
                </c:pt>
                <c:pt idx="677">
                  <c:v>83.1</c:v>
                </c:pt>
                <c:pt idx="678">
                  <c:v>83.4</c:v>
                </c:pt>
                <c:pt idx="679">
                  <c:v>83.7</c:v>
                </c:pt>
                <c:pt idx="680">
                  <c:v>84</c:v>
                </c:pt>
                <c:pt idx="681">
                  <c:v>84.3</c:v>
                </c:pt>
                <c:pt idx="682">
                  <c:v>84.6</c:v>
                </c:pt>
                <c:pt idx="683">
                  <c:v>84.9</c:v>
                </c:pt>
                <c:pt idx="684">
                  <c:v>85.2</c:v>
                </c:pt>
                <c:pt idx="685">
                  <c:v>85.5</c:v>
                </c:pt>
                <c:pt idx="686">
                  <c:v>85.8</c:v>
                </c:pt>
                <c:pt idx="687">
                  <c:v>86.1</c:v>
                </c:pt>
                <c:pt idx="688">
                  <c:v>86.4</c:v>
                </c:pt>
                <c:pt idx="689">
                  <c:v>86.7</c:v>
                </c:pt>
                <c:pt idx="690">
                  <c:v>87</c:v>
                </c:pt>
                <c:pt idx="691">
                  <c:v>87.3</c:v>
                </c:pt>
                <c:pt idx="692">
                  <c:v>87.6</c:v>
                </c:pt>
                <c:pt idx="693">
                  <c:v>87.9</c:v>
                </c:pt>
                <c:pt idx="694">
                  <c:v>88.2</c:v>
                </c:pt>
                <c:pt idx="695">
                  <c:v>88.5</c:v>
                </c:pt>
                <c:pt idx="696">
                  <c:v>88.8</c:v>
                </c:pt>
                <c:pt idx="697">
                  <c:v>89.1</c:v>
                </c:pt>
                <c:pt idx="698">
                  <c:v>89.4</c:v>
                </c:pt>
                <c:pt idx="699">
                  <c:v>89.7</c:v>
                </c:pt>
                <c:pt idx="700">
                  <c:v>90</c:v>
                </c:pt>
                <c:pt idx="701">
                  <c:v>90.3</c:v>
                </c:pt>
                <c:pt idx="702">
                  <c:v>90.6</c:v>
                </c:pt>
                <c:pt idx="703">
                  <c:v>90.9</c:v>
                </c:pt>
                <c:pt idx="704">
                  <c:v>91.2</c:v>
                </c:pt>
                <c:pt idx="705">
                  <c:v>91.5</c:v>
                </c:pt>
                <c:pt idx="706">
                  <c:v>91.8</c:v>
                </c:pt>
                <c:pt idx="707">
                  <c:v>92.1</c:v>
                </c:pt>
                <c:pt idx="708">
                  <c:v>92.4</c:v>
                </c:pt>
                <c:pt idx="709">
                  <c:v>92.7</c:v>
                </c:pt>
                <c:pt idx="710">
                  <c:v>93</c:v>
                </c:pt>
                <c:pt idx="711">
                  <c:v>93.3</c:v>
                </c:pt>
                <c:pt idx="712">
                  <c:v>93.6</c:v>
                </c:pt>
                <c:pt idx="713">
                  <c:v>93.9</c:v>
                </c:pt>
                <c:pt idx="714">
                  <c:v>94.2</c:v>
                </c:pt>
                <c:pt idx="715">
                  <c:v>94.5</c:v>
                </c:pt>
                <c:pt idx="716">
                  <c:v>94.8</c:v>
                </c:pt>
                <c:pt idx="717">
                  <c:v>95.1</c:v>
                </c:pt>
                <c:pt idx="718">
                  <c:v>95.4</c:v>
                </c:pt>
                <c:pt idx="719">
                  <c:v>95.7</c:v>
                </c:pt>
                <c:pt idx="720">
                  <c:v>96</c:v>
                </c:pt>
                <c:pt idx="721">
                  <c:v>96.3</c:v>
                </c:pt>
                <c:pt idx="722">
                  <c:v>96.6</c:v>
                </c:pt>
                <c:pt idx="723">
                  <c:v>96.9</c:v>
                </c:pt>
                <c:pt idx="724">
                  <c:v>97.2</c:v>
                </c:pt>
                <c:pt idx="725">
                  <c:v>97.5</c:v>
                </c:pt>
                <c:pt idx="726">
                  <c:v>97.8</c:v>
                </c:pt>
                <c:pt idx="727">
                  <c:v>98.1</c:v>
                </c:pt>
                <c:pt idx="728">
                  <c:v>98.4</c:v>
                </c:pt>
                <c:pt idx="729">
                  <c:v>98.7</c:v>
                </c:pt>
                <c:pt idx="730">
                  <c:v>99</c:v>
                </c:pt>
                <c:pt idx="731">
                  <c:v>99.3</c:v>
                </c:pt>
                <c:pt idx="732">
                  <c:v>99.6</c:v>
                </c:pt>
                <c:pt idx="733">
                  <c:v>99.9</c:v>
                </c:pt>
                <c:pt idx="734">
                  <c:v>100.2</c:v>
                </c:pt>
                <c:pt idx="735">
                  <c:v>100.5</c:v>
                </c:pt>
                <c:pt idx="736">
                  <c:v>100.8</c:v>
                </c:pt>
                <c:pt idx="737">
                  <c:v>101.1</c:v>
                </c:pt>
                <c:pt idx="738">
                  <c:v>101.4</c:v>
                </c:pt>
                <c:pt idx="739">
                  <c:v>101.7</c:v>
                </c:pt>
                <c:pt idx="740">
                  <c:v>102</c:v>
                </c:pt>
                <c:pt idx="741">
                  <c:v>102.3</c:v>
                </c:pt>
                <c:pt idx="742">
                  <c:v>102.6</c:v>
                </c:pt>
                <c:pt idx="743">
                  <c:v>102.9</c:v>
                </c:pt>
                <c:pt idx="744">
                  <c:v>103.2</c:v>
                </c:pt>
                <c:pt idx="745">
                  <c:v>103.5</c:v>
                </c:pt>
                <c:pt idx="746">
                  <c:v>103.8</c:v>
                </c:pt>
                <c:pt idx="747">
                  <c:v>104.1</c:v>
                </c:pt>
                <c:pt idx="748">
                  <c:v>104.4</c:v>
                </c:pt>
                <c:pt idx="749">
                  <c:v>104.7</c:v>
                </c:pt>
                <c:pt idx="750">
                  <c:v>105</c:v>
                </c:pt>
                <c:pt idx="751">
                  <c:v>105.3</c:v>
                </c:pt>
                <c:pt idx="752">
                  <c:v>105.6</c:v>
                </c:pt>
                <c:pt idx="753">
                  <c:v>105.9</c:v>
                </c:pt>
                <c:pt idx="754">
                  <c:v>106.2</c:v>
                </c:pt>
                <c:pt idx="755">
                  <c:v>106.5</c:v>
                </c:pt>
                <c:pt idx="756">
                  <c:v>106.8</c:v>
                </c:pt>
                <c:pt idx="757">
                  <c:v>107.1</c:v>
                </c:pt>
                <c:pt idx="758">
                  <c:v>107.4</c:v>
                </c:pt>
                <c:pt idx="759">
                  <c:v>107.7</c:v>
                </c:pt>
                <c:pt idx="760">
                  <c:v>108</c:v>
                </c:pt>
                <c:pt idx="761">
                  <c:v>108.3</c:v>
                </c:pt>
                <c:pt idx="762">
                  <c:v>108.6</c:v>
                </c:pt>
                <c:pt idx="763">
                  <c:v>108.9</c:v>
                </c:pt>
                <c:pt idx="764">
                  <c:v>109.2</c:v>
                </c:pt>
                <c:pt idx="765">
                  <c:v>109.5</c:v>
                </c:pt>
                <c:pt idx="766">
                  <c:v>109.8</c:v>
                </c:pt>
                <c:pt idx="767">
                  <c:v>110.1</c:v>
                </c:pt>
                <c:pt idx="768">
                  <c:v>110.4</c:v>
                </c:pt>
                <c:pt idx="769">
                  <c:v>110.7</c:v>
                </c:pt>
                <c:pt idx="770">
                  <c:v>111</c:v>
                </c:pt>
                <c:pt idx="771">
                  <c:v>111.3</c:v>
                </c:pt>
                <c:pt idx="772">
                  <c:v>111.6</c:v>
                </c:pt>
                <c:pt idx="773">
                  <c:v>111.9</c:v>
                </c:pt>
                <c:pt idx="774">
                  <c:v>112.2</c:v>
                </c:pt>
                <c:pt idx="775">
                  <c:v>112.5</c:v>
                </c:pt>
                <c:pt idx="776">
                  <c:v>112.8</c:v>
                </c:pt>
                <c:pt idx="777">
                  <c:v>113.1</c:v>
                </c:pt>
                <c:pt idx="778">
                  <c:v>113.4</c:v>
                </c:pt>
                <c:pt idx="779">
                  <c:v>113.7</c:v>
                </c:pt>
                <c:pt idx="780">
                  <c:v>114</c:v>
                </c:pt>
                <c:pt idx="781">
                  <c:v>114.3</c:v>
                </c:pt>
                <c:pt idx="782">
                  <c:v>114.6</c:v>
                </c:pt>
                <c:pt idx="783">
                  <c:v>114.9</c:v>
                </c:pt>
                <c:pt idx="784">
                  <c:v>115.2</c:v>
                </c:pt>
                <c:pt idx="785">
                  <c:v>115.5</c:v>
                </c:pt>
                <c:pt idx="786">
                  <c:v>115.8</c:v>
                </c:pt>
                <c:pt idx="787">
                  <c:v>116.1</c:v>
                </c:pt>
                <c:pt idx="788">
                  <c:v>116.4</c:v>
                </c:pt>
                <c:pt idx="789">
                  <c:v>116.7</c:v>
                </c:pt>
                <c:pt idx="790">
                  <c:v>117</c:v>
                </c:pt>
                <c:pt idx="791">
                  <c:v>117.3</c:v>
                </c:pt>
                <c:pt idx="792">
                  <c:v>117.6</c:v>
                </c:pt>
                <c:pt idx="793">
                  <c:v>117.9</c:v>
                </c:pt>
                <c:pt idx="794">
                  <c:v>118.2</c:v>
                </c:pt>
                <c:pt idx="795">
                  <c:v>118.5</c:v>
                </c:pt>
                <c:pt idx="796">
                  <c:v>118.8</c:v>
                </c:pt>
                <c:pt idx="797">
                  <c:v>119.1</c:v>
                </c:pt>
                <c:pt idx="798">
                  <c:v>119.4</c:v>
                </c:pt>
                <c:pt idx="799">
                  <c:v>119.7</c:v>
                </c:pt>
                <c:pt idx="800">
                  <c:v>120</c:v>
                </c:pt>
              </c:numCache>
            </c:numRef>
          </c:xVal>
          <c:yVal>
            <c:numRef>
              <c:f>'6FFF_20X20'!$F$3:$F$803</c:f>
              <c:numCache>
                <c:formatCode>General</c:formatCode>
                <c:ptCount val="801"/>
                <c:pt idx="0">
                  <c:v>0</c:v>
                </c:pt>
                <c:pt idx="1">
                  <c:v>0.33333333333333681</c:v>
                </c:pt>
                <c:pt idx="2">
                  <c:v>0</c:v>
                </c:pt>
                <c:pt idx="3">
                  <c:v>0</c:v>
                </c:pt>
                <c:pt idx="4">
                  <c:v>0.33333333333333681</c:v>
                </c:pt>
                <c:pt idx="5">
                  <c:v>0</c:v>
                </c:pt>
                <c:pt idx="6">
                  <c:v>0</c:v>
                </c:pt>
                <c:pt idx="7">
                  <c:v>0.33333333333331949</c:v>
                </c:pt>
                <c:pt idx="8">
                  <c:v>0</c:v>
                </c:pt>
                <c:pt idx="9">
                  <c:v>0</c:v>
                </c:pt>
                <c:pt idx="10">
                  <c:v>0.33333333333333681</c:v>
                </c:pt>
                <c:pt idx="11">
                  <c:v>0</c:v>
                </c:pt>
                <c:pt idx="12">
                  <c:v>0.33333333333332099</c:v>
                </c:pt>
                <c:pt idx="13">
                  <c:v>0</c:v>
                </c:pt>
                <c:pt idx="14">
                  <c:v>0.33333333333333681</c:v>
                </c:pt>
                <c:pt idx="15">
                  <c:v>0</c:v>
                </c:pt>
                <c:pt idx="16">
                  <c:v>0.33333333333333681</c:v>
                </c:pt>
                <c:pt idx="17">
                  <c:v>0</c:v>
                </c:pt>
                <c:pt idx="18">
                  <c:v>0</c:v>
                </c:pt>
                <c:pt idx="19">
                  <c:v>0.33333333333333531</c:v>
                </c:pt>
                <c:pt idx="20">
                  <c:v>0.33333333333333681</c:v>
                </c:pt>
                <c:pt idx="21">
                  <c:v>0</c:v>
                </c:pt>
                <c:pt idx="22">
                  <c:v>0.33333333333332099</c:v>
                </c:pt>
                <c:pt idx="23">
                  <c:v>0</c:v>
                </c:pt>
                <c:pt idx="24">
                  <c:v>0.33333333333333681</c:v>
                </c:pt>
                <c:pt idx="25">
                  <c:v>0.33333333333333681</c:v>
                </c:pt>
                <c:pt idx="26">
                  <c:v>0</c:v>
                </c:pt>
                <c:pt idx="27">
                  <c:v>0.33333333333331949</c:v>
                </c:pt>
                <c:pt idx="28">
                  <c:v>0.33333333333333681</c:v>
                </c:pt>
                <c:pt idx="29">
                  <c:v>0.33333333333333681</c:v>
                </c:pt>
                <c:pt idx="30">
                  <c:v>0.33333333333333531</c:v>
                </c:pt>
                <c:pt idx="31">
                  <c:v>0</c:v>
                </c:pt>
                <c:pt idx="32">
                  <c:v>0.33333333333332249</c:v>
                </c:pt>
                <c:pt idx="33">
                  <c:v>0.33333333333333531</c:v>
                </c:pt>
                <c:pt idx="34">
                  <c:v>0.33333333333333826</c:v>
                </c:pt>
                <c:pt idx="35">
                  <c:v>0.33333333333333531</c:v>
                </c:pt>
                <c:pt idx="36">
                  <c:v>0.33333333333333531</c:v>
                </c:pt>
                <c:pt idx="37">
                  <c:v>0.66666666666664198</c:v>
                </c:pt>
                <c:pt idx="38">
                  <c:v>0.33333333333333826</c:v>
                </c:pt>
                <c:pt idx="39">
                  <c:v>0.33333333333333531</c:v>
                </c:pt>
                <c:pt idx="40">
                  <c:v>0.66666666666667362</c:v>
                </c:pt>
                <c:pt idx="41">
                  <c:v>0.33333333333333531</c:v>
                </c:pt>
                <c:pt idx="42">
                  <c:v>0.66666666666664198</c:v>
                </c:pt>
                <c:pt idx="43">
                  <c:v>0.66666666666667362</c:v>
                </c:pt>
                <c:pt idx="44">
                  <c:v>0.66666666666667362</c:v>
                </c:pt>
                <c:pt idx="45">
                  <c:v>0.66666666666667063</c:v>
                </c:pt>
                <c:pt idx="46">
                  <c:v>0.66666666666667362</c:v>
                </c:pt>
                <c:pt idx="47">
                  <c:v>0.66666666666664198</c:v>
                </c:pt>
                <c:pt idx="48">
                  <c:v>1.0000000000000089</c:v>
                </c:pt>
                <c:pt idx="49">
                  <c:v>1.0000000000000089</c:v>
                </c:pt>
                <c:pt idx="50">
                  <c:v>1.0000000000000118</c:v>
                </c:pt>
                <c:pt idx="51">
                  <c:v>1.6666666666666825</c:v>
                </c:pt>
                <c:pt idx="52">
                  <c:v>1.6666666666666035</c:v>
                </c:pt>
                <c:pt idx="53">
                  <c:v>2.0000000000000178</c:v>
                </c:pt>
                <c:pt idx="54">
                  <c:v>2.6666666666666945</c:v>
                </c:pt>
                <c:pt idx="55">
                  <c:v>3.333333333333365</c:v>
                </c:pt>
                <c:pt idx="56">
                  <c:v>4.0000000000000355</c:v>
                </c:pt>
                <c:pt idx="57">
                  <c:v>5.3333333333331296</c:v>
                </c:pt>
                <c:pt idx="58">
                  <c:v>6.0000000000000595</c:v>
                </c:pt>
                <c:pt idx="59">
                  <c:v>7.6666666666667354</c:v>
                </c:pt>
                <c:pt idx="60">
                  <c:v>9.6666666666667656</c:v>
                </c:pt>
                <c:pt idx="61">
                  <c:v>12.000000000000107</c:v>
                </c:pt>
                <c:pt idx="62">
                  <c:v>14.333333333332792</c:v>
                </c:pt>
                <c:pt idx="63">
                  <c:v>16.666666666666824</c:v>
                </c:pt>
                <c:pt idx="64">
                  <c:v>18.333333333333506</c:v>
                </c:pt>
                <c:pt idx="65">
                  <c:v>18.000000000000167</c:v>
                </c:pt>
                <c:pt idx="66">
                  <c:v>16.666666666666824</c:v>
                </c:pt>
                <c:pt idx="67">
                  <c:v>14.333333333332805</c:v>
                </c:pt>
                <c:pt idx="68">
                  <c:v>12.333333333333435</c:v>
                </c:pt>
                <c:pt idx="69">
                  <c:v>10.000000000000094</c:v>
                </c:pt>
                <c:pt idx="70">
                  <c:v>8.0000000000000711</c:v>
                </c:pt>
                <c:pt idx="71">
                  <c:v>6.66666666666673</c:v>
                </c:pt>
                <c:pt idx="72">
                  <c:v>4.9999999999998108</c:v>
                </c:pt>
                <c:pt idx="73">
                  <c:v>4.333333333333365</c:v>
                </c:pt>
                <c:pt idx="74">
                  <c:v>3.333333333333365</c:v>
                </c:pt>
                <c:pt idx="75">
                  <c:v>3.0000000000000475</c:v>
                </c:pt>
                <c:pt idx="76">
                  <c:v>2.333333333333365</c:v>
                </c:pt>
                <c:pt idx="77">
                  <c:v>1.9999999999999052</c:v>
                </c:pt>
                <c:pt idx="78">
                  <c:v>2.0000000000000475</c:v>
                </c:pt>
                <c:pt idx="79">
                  <c:v>1.6666666666666825</c:v>
                </c:pt>
                <c:pt idx="80">
                  <c:v>1.3333333333333175</c:v>
                </c:pt>
                <c:pt idx="81">
                  <c:v>1</c:v>
                </c:pt>
                <c:pt idx="82">
                  <c:v>1.3333333333333017</c:v>
                </c:pt>
                <c:pt idx="83">
                  <c:v>1</c:v>
                </c:pt>
                <c:pt idx="84">
                  <c:v>0.66666666666668251</c:v>
                </c:pt>
                <c:pt idx="85">
                  <c:v>1</c:v>
                </c:pt>
                <c:pt idx="86">
                  <c:v>1</c:v>
                </c:pt>
                <c:pt idx="87">
                  <c:v>0.66666666666665086</c:v>
                </c:pt>
                <c:pt idx="88">
                  <c:v>0.66666666666668251</c:v>
                </c:pt>
                <c:pt idx="89">
                  <c:v>0.66666666666668251</c:v>
                </c:pt>
                <c:pt idx="90">
                  <c:v>0.66666666666668251</c:v>
                </c:pt>
                <c:pt idx="91">
                  <c:v>0.6666666666666351</c:v>
                </c:pt>
                <c:pt idx="92">
                  <c:v>0.66666666666665086</c:v>
                </c:pt>
                <c:pt idx="93">
                  <c:v>0.3333333333333649</c:v>
                </c:pt>
                <c:pt idx="94">
                  <c:v>0.6666666666666351</c:v>
                </c:pt>
                <c:pt idx="95">
                  <c:v>0.3333333333333649</c:v>
                </c:pt>
                <c:pt idx="96">
                  <c:v>0.66666666666668251</c:v>
                </c:pt>
                <c:pt idx="97">
                  <c:v>0.66666666666660346</c:v>
                </c:pt>
                <c:pt idx="98">
                  <c:v>0.3333333333333649</c:v>
                </c:pt>
                <c:pt idx="99">
                  <c:v>0.66666666666668251</c:v>
                </c:pt>
                <c:pt idx="100">
                  <c:v>0.6666666666666351</c:v>
                </c:pt>
                <c:pt idx="101">
                  <c:v>0.3333333333333649</c:v>
                </c:pt>
                <c:pt idx="102">
                  <c:v>0.33333333333330173</c:v>
                </c:pt>
                <c:pt idx="103">
                  <c:v>0.66666666666668251</c:v>
                </c:pt>
                <c:pt idx="104">
                  <c:v>0.33333333333331755</c:v>
                </c:pt>
                <c:pt idx="105">
                  <c:v>0.66666666666668251</c:v>
                </c:pt>
                <c:pt idx="106">
                  <c:v>0.3333333333333649</c:v>
                </c:pt>
                <c:pt idx="107">
                  <c:v>0.66666666666660346</c:v>
                </c:pt>
                <c:pt idx="108">
                  <c:v>0.3333333333333649</c:v>
                </c:pt>
                <c:pt idx="109">
                  <c:v>0.66666666666668251</c:v>
                </c:pt>
                <c:pt idx="110">
                  <c:v>0.33333333333331755</c:v>
                </c:pt>
                <c:pt idx="111">
                  <c:v>0.33333333333331755</c:v>
                </c:pt>
                <c:pt idx="112">
                  <c:v>0.33333333333334914</c:v>
                </c:pt>
                <c:pt idx="113">
                  <c:v>0.33333333333331755</c:v>
                </c:pt>
                <c:pt idx="114">
                  <c:v>0.66666666666668251</c:v>
                </c:pt>
                <c:pt idx="115">
                  <c:v>0.33333333333331755</c:v>
                </c:pt>
                <c:pt idx="116">
                  <c:v>0.3333333333333649</c:v>
                </c:pt>
                <c:pt idx="117">
                  <c:v>0.33333333333330173</c:v>
                </c:pt>
                <c:pt idx="118">
                  <c:v>0.3333333333333649</c:v>
                </c:pt>
                <c:pt idx="119">
                  <c:v>0.33333333333331755</c:v>
                </c:pt>
                <c:pt idx="120">
                  <c:v>0.66666666666668251</c:v>
                </c:pt>
                <c:pt idx="121">
                  <c:v>0.33333333333331755</c:v>
                </c:pt>
                <c:pt idx="122">
                  <c:v>0.33333333333334914</c:v>
                </c:pt>
                <c:pt idx="123">
                  <c:v>0.33333333333331755</c:v>
                </c:pt>
                <c:pt idx="124">
                  <c:v>0.33333333333331755</c:v>
                </c:pt>
                <c:pt idx="125">
                  <c:v>0.3333333333333649</c:v>
                </c:pt>
                <c:pt idx="126">
                  <c:v>0.33333333333331755</c:v>
                </c:pt>
                <c:pt idx="127">
                  <c:v>0.33333333333334914</c:v>
                </c:pt>
                <c:pt idx="128">
                  <c:v>0.6666666666666351</c:v>
                </c:pt>
                <c:pt idx="129">
                  <c:v>0</c:v>
                </c:pt>
                <c:pt idx="130">
                  <c:v>0.3333333333333649</c:v>
                </c:pt>
                <c:pt idx="131">
                  <c:v>0.66666666666668251</c:v>
                </c:pt>
                <c:pt idx="132">
                  <c:v>0.33333333333330173</c:v>
                </c:pt>
                <c:pt idx="133">
                  <c:v>0.33333333333331755</c:v>
                </c:pt>
                <c:pt idx="134">
                  <c:v>0.3333333333333649</c:v>
                </c:pt>
                <c:pt idx="135">
                  <c:v>0.33333333333331755</c:v>
                </c:pt>
                <c:pt idx="136">
                  <c:v>0.3333333333333649</c:v>
                </c:pt>
                <c:pt idx="137">
                  <c:v>0.33333333333330173</c:v>
                </c:pt>
                <c:pt idx="138">
                  <c:v>0.33333333333331755</c:v>
                </c:pt>
                <c:pt idx="139">
                  <c:v>0.3333333333333649</c:v>
                </c:pt>
                <c:pt idx="140">
                  <c:v>0.33333333333331755</c:v>
                </c:pt>
                <c:pt idx="141">
                  <c:v>0.3333333333333649</c:v>
                </c:pt>
                <c:pt idx="142">
                  <c:v>0.33333333333330173</c:v>
                </c:pt>
                <c:pt idx="143">
                  <c:v>0.33333333333331755</c:v>
                </c:pt>
                <c:pt idx="144">
                  <c:v>0.3333333333333649</c:v>
                </c:pt>
                <c:pt idx="145">
                  <c:v>0.33333333333331755</c:v>
                </c:pt>
                <c:pt idx="146">
                  <c:v>0.3333333333333649</c:v>
                </c:pt>
                <c:pt idx="147">
                  <c:v>0.33333333333330173</c:v>
                </c:pt>
                <c:pt idx="148">
                  <c:v>0.33333333333331755</c:v>
                </c:pt>
                <c:pt idx="149">
                  <c:v>0</c:v>
                </c:pt>
                <c:pt idx="150">
                  <c:v>0.3333333333333649</c:v>
                </c:pt>
                <c:pt idx="151">
                  <c:v>0.33333333333331755</c:v>
                </c:pt>
                <c:pt idx="152">
                  <c:v>0.33333333333334914</c:v>
                </c:pt>
                <c:pt idx="153">
                  <c:v>0.33333333333331755</c:v>
                </c:pt>
                <c:pt idx="154">
                  <c:v>0.33333333333331755</c:v>
                </c:pt>
                <c:pt idx="155">
                  <c:v>0.3333333333333649</c:v>
                </c:pt>
                <c:pt idx="156">
                  <c:v>0</c:v>
                </c:pt>
                <c:pt idx="157">
                  <c:v>0.66666666666665086</c:v>
                </c:pt>
                <c:pt idx="158">
                  <c:v>0.33333333333331755</c:v>
                </c:pt>
                <c:pt idx="159">
                  <c:v>0.33333333333331755</c:v>
                </c:pt>
                <c:pt idx="160">
                  <c:v>0.3333333333333649</c:v>
                </c:pt>
                <c:pt idx="161">
                  <c:v>0.33333333333331755</c:v>
                </c:pt>
                <c:pt idx="162">
                  <c:v>0.33333333333334914</c:v>
                </c:pt>
                <c:pt idx="163">
                  <c:v>0.33333333333331755</c:v>
                </c:pt>
                <c:pt idx="164">
                  <c:v>0.33333333333331755</c:v>
                </c:pt>
                <c:pt idx="165">
                  <c:v>0</c:v>
                </c:pt>
                <c:pt idx="166">
                  <c:v>0.66666666666668251</c:v>
                </c:pt>
                <c:pt idx="167">
                  <c:v>0.33333333333334914</c:v>
                </c:pt>
                <c:pt idx="168">
                  <c:v>0.33333333333331755</c:v>
                </c:pt>
                <c:pt idx="169">
                  <c:v>0.33333333333331755</c:v>
                </c:pt>
                <c:pt idx="170">
                  <c:v>0.3333333333333649</c:v>
                </c:pt>
                <c:pt idx="171">
                  <c:v>0.33333333333331755</c:v>
                </c:pt>
                <c:pt idx="172">
                  <c:v>0</c:v>
                </c:pt>
                <c:pt idx="173">
                  <c:v>0.3333333333333649</c:v>
                </c:pt>
                <c:pt idx="174">
                  <c:v>0.33333333333331755</c:v>
                </c:pt>
                <c:pt idx="175">
                  <c:v>0.66666666666668251</c:v>
                </c:pt>
                <c:pt idx="176">
                  <c:v>0</c:v>
                </c:pt>
                <c:pt idx="177">
                  <c:v>0.66666666666665086</c:v>
                </c:pt>
                <c:pt idx="178">
                  <c:v>0.33333333333331755</c:v>
                </c:pt>
                <c:pt idx="179">
                  <c:v>0</c:v>
                </c:pt>
                <c:pt idx="180">
                  <c:v>0.33333333333331755</c:v>
                </c:pt>
                <c:pt idx="181">
                  <c:v>0.3333333333333649</c:v>
                </c:pt>
                <c:pt idx="182">
                  <c:v>0.33333333333330173</c:v>
                </c:pt>
                <c:pt idx="183">
                  <c:v>0.3333333333333649</c:v>
                </c:pt>
                <c:pt idx="184">
                  <c:v>0.33333333333331755</c:v>
                </c:pt>
                <c:pt idx="185">
                  <c:v>0.33333333333331755</c:v>
                </c:pt>
                <c:pt idx="186">
                  <c:v>0.33333333333335702</c:v>
                </c:pt>
                <c:pt idx="187">
                  <c:v>0.33333333333331755</c:v>
                </c:pt>
                <c:pt idx="188">
                  <c:v>0</c:v>
                </c:pt>
                <c:pt idx="189">
                  <c:v>0.3333333333333649</c:v>
                </c:pt>
                <c:pt idx="190">
                  <c:v>0.6666666666666351</c:v>
                </c:pt>
                <c:pt idx="191">
                  <c:v>0.33333333333335702</c:v>
                </c:pt>
                <c:pt idx="192">
                  <c:v>0.33333333333331755</c:v>
                </c:pt>
                <c:pt idx="193">
                  <c:v>0.33333333333335702</c:v>
                </c:pt>
                <c:pt idx="194">
                  <c:v>0</c:v>
                </c:pt>
                <c:pt idx="195">
                  <c:v>0.33333333333331755</c:v>
                </c:pt>
                <c:pt idx="196">
                  <c:v>0.66666666666666663</c:v>
                </c:pt>
                <c:pt idx="197">
                  <c:v>0</c:v>
                </c:pt>
                <c:pt idx="198">
                  <c:v>0.33333333333330967</c:v>
                </c:pt>
                <c:pt idx="199">
                  <c:v>0.3333333333333649</c:v>
                </c:pt>
                <c:pt idx="200">
                  <c:v>0.33333333333331755</c:v>
                </c:pt>
                <c:pt idx="201">
                  <c:v>0.33333333333330967</c:v>
                </c:pt>
                <c:pt idx="202">
                  <c:v>0.3333333333333649</c:v>
                </c:pt>
                <c:pt idx="203">
                  <c:v>0.33333333333330967</c:v>
                </c:pt>
                <c:pt idx="204">
                  <c:v>0.3333333333333649</c:v>
                </c:pt>
                <c:pt idx="205">
                  <c:v>0.33333333333331755</c:v>
                </c:pt>
                <c:pt idx="206">
                  <c:v>0.33333333333330967</c:v>
                </c:pt>
                <c:pt idx="207">
                  <c:v>0.3333333333333649</c:v>
                </c:pt>
                <c:pt idx="208">
                  <c:v>0.33333333333330967</c:v>
                </c:pt>
                <c:pt idx="209">
                  <c:v>0.3333333333333649</c:v>
                </c:pt>
                <c:pt idx="210">
                  <c:v>0.33333333333331755</c:v>
                </c:pt>
                <c:pt idx="211">
                  <c:v>0.33333333333330967</c:v>
                </c:pt>
                <c:pt idx="212">
                  <c:v>0.3333333333333649</c:v>
                </c:pt>
                <c:pt idx="213">
                  <c:v>0.33333333333330967</c:v>
                </c:pt>
                <c:pt idx="214">
                  <c:v>0.3333333333333649</c:v>
                </c:pt>
                <c:pt idx="215">
                  <c:v>0.33333333333331755</c:v>
                </c:pt>
                <c:pt idx="216">
                  <c:v>0.33333333333330967</c:v>
                </c:pt>
                <c:pt idx="217">
                  <c:v>0.3333333333333649</c:v>
                </c:pt>
                <c:pt idx="218">
                  <c:v>0.33333333333330967</c:v>
                </c:pt>
                <c:pt idx="219">
                  <c:v>0.3333333333333649</c:v>
                </c:pt>
                <c:pt idx="220">
                  <c:v>0.33333333333331755</c:v>
                </c:pt>
                <c:pt idx="221">
                  <c:v>0</c:v>
                </c:pt>
                <c:pt idx="222">
                  <c:v>0.33333333333331755</c:v>
                </c:pt>
                <c:pt idx="223">
                  <c:v>0.33333333333335702</c:v>
                </c:pt>
                <c:pt idx="224">
                  <c:v>0.33333333333331755</c:v>
                </c:pt>
                <c:pt idx="225">
                  <c:v>0.3333333333333649</c:v>
                </c:pt>
                <c:pt idx="226">
                  <c:v>0</c:v>
                </c:pt>
                <c:pt idx="227">
                  <c:v>0.33333333333331755</c:v>
                </c:pt>
                <c:pt idx="228">
                  <c:v>0.33333333333330967</c:v>
                </c:pt>
                <c:pt idx="229">
                  <c:v>0.3333333333333649</c:v>
                </c:pt>
                <c:pt idx="230">
                  <c:v>0</c:v>
                </c:pt>
                <c:pt idx="231">
                  <c:v>0.33333333333330967</c:v>
                </c:pt>
                <c:pt idx="232">
                  <c:v>0.3333333333333649</c:v>
                </c:pt>
                <c:pt idx="233">
                  <c:v>0.33333333333330967</c:v>
                </c:pt>
                <c:pt idx="234">
                  <c:v>0</c:v>
                </c:pt>
                <c:pt idx="235">
                  <c:v>0.33333333333331755</c:v>
                </c:pt>
                <c:pt idx="236">
                  <c:v>0.33333333333335702</c:v>
                </c:pt>
                <c:pt idx="237">
                  <c:v>0.33333333333331755</c:v>
                </c:pt>
                <c:pt idx="238">
                  <c:v>0.33333333333335702</c:v>
                </c:pt>
                <c:pt idx="239">
                  <c:v>0.33333333333331755</c:v>
                </c:pt>
                <c:pt idx="240">
                  <c:v>0.33333333333331755</c:v>
                </c:pt>
                <c:pt idx="241">
                  <c:v>0.33333333333335702</c:v>
                </c:pt>
                <c:pt idx="242">
                  <c:v>0.33333333333331755</c:v>
                </c:pt>
                <c:pt idx="243">
                  <c:v>0</c:v>
                </c:pt>
                <c:pt idx="244">
                  <c:v>0.66666666666668251</c:v>
                </c:pt>
                <c:pt idx="245">
                  <c:v>0</c:v>
                </c:pt>
                <c:pt idx="246">
                  <c:v>0.33333333333330967</c:v>
                </c:pt>
                <c:pt idx="247">
                  <c:v>0.3333333333333649</c:v>
                </c:pt>
                <c:pt idx="248">
                  <c:v>0.33333333333330967</c:v>
                </c:pt>
                <c:pt idx="249">
                  <c:v>0.3333333333333649</c:v>
                </c:pt>
                <c:pt idx="250">
                  <c:v>0.6666666666666351</c:v>
                </c:pt>
                <c:pt idx="251">
                  <c:v>0</c:v>
                </c:pt>
                <c:pt idx="252">
                  <c:v>0.3333333333333649</c:v>
                </c:pt>
                <c:pt idx="253">
                  <c:v>0.33333333333330967</c:v>
                </c:pt>
                <c:pt idx="254">
                  <c:v>0.3333333333333649</c:v>
                </c:pt>
                <c:pt idx="255">
                  <c:v>0.33333333333331755</c:v>
                </c:pt>
                <c:pt idx="256">
                  <c:v>0.33333333333330967</c:v>
                </c:pt>
                <c:pt idx="257">
                  <c:v>0.3333333333333649</c:v>
                </c:pt>
                <c:pt idx="258">
                  <c:v>0.33333333333330967</c:v>
                </c:pt>
                <c:pt idx="259">
                  <c:v>0.3333333333333649</c:v>
                </c:pt>
                <c:pt idx="260">
                  <c:v>0.33333333333331755</c:v>
                </c:pt>
                <c:pt idx="261">
                  <c:v>0</c:v>
                </c:pt>
                <c:pt idx="262">
                  <c:v>0.33333333333331755</c:v>
                </c:pt>
                <c:pt idx="263">
                  <c:v>0.33333333333335702</c:v>
                </c:pt>
                <c:pt idx="264">
                  <c:v>0.33333333333331755</c:v>
                </c:pt>
                <c:pt idx="265">
                  <c:v>0.3333333333333649</c:v>
                </c:pt>
                <c:pt idx="266">
                  <c:v>0.33333333333330967</c:v>
                </c:pt>
                <c:pt idx="267">
                  <c:v>0</c:v>
                </c:pt>
                <c:pt idx="268">
                  <c:v>0</c:v>
                </c:pt>
                <c:pt idx="269">
                  <c:v>0.66666666666668251</c:v>
                </c:pt>
                <c:pt idx="270">
                  <c:v>0.33333333333331755</c:v>
                </c:pt>
                <c:pt idx="271">
                  <c:v>0.33333333333335702</c:v>
                </c:pt>
                <c:pt idx="272">
                  <c:v>0.33333333333331755</c:v>
                </c:pt>
                <c:pt idx="273">
                  <c:v>0.33333333333330967</c:v>
                </c:pt>
                <c:pt idx="274">
                  <c:v>0.3333333333333649</c:v>
                </c:pt>
                <c:pt idx="275">
                  <c:v>0.33333333333331755</c:v>
                </c:pt>
                <c:pt idx="276">
                  <c:v>0</c:v>
                </c:pt>
                <c:pt idx="277">
                  <c:v>0.3333333333333649</c:v>
                </c:pt>
                <c:pt idx="278">
                  <c:v>0.33333333333330967</c:v>
                </c:pt>
                <c:pt idx="279">
                  <c:v>0</c:v>
                </c:pt>
                <c:pt idx="280">
                  <c:v>0.33333333333331755</c:v>
                </c:pt>
                <c:pt idx="281">
                  <c:v>0.33333333333335702</c:v>
                </c:pt>
                <c:pt idx="282">
                  <c:v>0.33333333333331755</c:v>
                </c:pt>
                <c:pt idx="283">
                  <c:v>0.33333333333335702</c:v>
                </c:pt>
                <c:pt idx="284">
                  <c:v>0.33333333333331755</c:v>
                </c:pt>
                <c:pt idx="285">
                  <c:v>0.33333333333331755</c:v>
                </c:pt>
                <c:pt idx="286">
                  <c:v>0.33333333333335702</c:v>
                </c:pt>
                <c:pt idx="287">
                  <c:v>0.33333333333331755</c:v>
                </c:pt>
                <c:pt idx="288">
                  <c:v>0</c:v>
                </c:pt>
                <c:pt idx="289">
                  <c:v>0.3333333333333649</c:v>
                </c:pt>
                <c:pt idx="290">
                  <c:v>0.33333333333331755</c:v>
                </c:pt>
                <c:pt idx="291">
                  <c:v>0.33333333333330967</c:v>
                </c:pt>
                <c:pt idx="292">
                  <c:v>0</c:v>
                </c:pt>
                <c:pt idx="293">
                  <c:v>0.33333333333336096</c:v>
                </c:pt>
                <c:pt idx="294">
                  <c:v>0</c:v>
                </c:pt>
                <c:pt idx="295">
                  <c:v>0.33333333333331361</c:v>
                </c:pt>
                <c:pt idx="296">
                  <c:v>0.33333333333336096</c:v>
                </c:pt>
                <c:pt idx="297">
                  <c:v>0.33333333333331755</c:v>
                </c:pt>
                <c:pt idx="298">
                  <c:v>0</c:v>
                </c:pt>
                <c:pt idx="299">
                  <c:v>0.33333333333331361</c:v>
                </c:pt>
                <c:pt idx="300">
                  <c:v>0.33333333333336096</c:v>
                </c:pt>
                <c:pt idx="301">
                  <c:v>0.33333333333331361</c:v>
                </c:pt>
                <c:pt idx="302">
                  <c:v>0</c:v>
                </c:pt>
                <c:pt idx="303">
                  <c:v>0.33333333333336096</c:v>
                </c:pt>
                <c:pt idx="304">
                  <c:v>0.33333333333331361</c:v>
                </c:pt>
                <c:pt idx="305">
                  <c:v>0.33333333333331361</c:v>
                </c:pt>
                <c:pt idx="306">
                  <c:v>0</c:v>
                </c:pt>
                <c:pt idx="307">
                  <c:v>0.66666666666668251</c:v>
                </c:pt>
                <c:pt idx="308">
                  <c:v>0</c:v>
                </c:pt>
                <c:pt idx="309">
                  <c:v>0.33333333333336096</c:v>
                </c:pt>
                <c:pt idx="310">
                  <c:v>0</c:v>
                </c:pt>
                <c:pt idx="311">
                  <c:v>0.33333333333331361</c:v>
                </c:pt>
                <c:pt idx="312">
                  <c:v>0.33333333333331755</c:v>
                </c:pt>
                <c:pt idx="313">
                  <c:v>0.33333333333336096</c:v>
                </c:pt>
                <c:pt idx="314">
                  <c:v>0</c:v>
                </c:pt>
                <c:pt idx="315">
                  <c:v>0.33333333333331361</c:v>
                </c:pt>
                <c:pt idx="316">
                  <c:v>0.33333333333336096</c:v>
                </c:pt>
                <c:pt idx="317">
                  <c:v>0.33333333333331755</c:v>
                </c:pt>
                <c:pt idx="318">
                  <c:v>0</c:v>
                </c:pt>
                <c:pt idx="319">
                  <c:v>0.33333333333331361</c:v>
                </c:pt>
                <c:pt idx="320">
                  <c:v>0</c:v>
                </c:pt>
                <c:pt idx="321">
                  <c:v>0.33333333333336096</c:v>
                </c:pt>
                <c:pt idx="322">
                  <c:v>0.33333333333331755</c:v>
                </c:pt>
                <c:pt idx="323">
                  <c:v>0</c:v>
                </c:pt>
                <c:pt idx="324">
                  <c:v>0.33333333333336096</c:v>
                </c:pt>
                <c:pt idx="325">
                  <c:v>0.33333333333331361</c:v>
                </c:pt>
                <c:pt idx="326">
                  <c:v>0</c:v>
                </c:pt>
                <c:pt idx="327">
                  <c:v>0.33333333333331755</c:v>
                </c:pt>
                <c:pt idx="328">
                  <c:v>0</c:v>
                </c:pt>
                <c:pt idx="329">
                  <c:v>0.33333333333336096</c:v>
                </c:pt>
                <c:pt idx="330">
                  <c:v>0</c:v>
                </c:pt>
                <c:pt idx="331">
                  <c:v>0.33333333333331361</c:v>
                </c:pt>
                <c:pt idx="332">
                  <c:v>0.3333333333333649</c:v>
                </c:pt>
                <c:pt idx="333">
                  <c:v>0.33333333333331361</c:v>
                </c:pt>
                <c:pt idx="334">
                  <c:v>0</c:v>
                </c:pt>
                <c:pt idx="335">
                  <c:v>0</c:v>
                </c:pt>
                <c:pt idx="336">
                  <c:v>0.33333333333331361</c:v>
                </c:pt>
                <c:pt idx="337">
                  <c:v>0.3333333333333649</c:v>
                </c:pt>
                <c:pt idx="338">
                  <c:v>0</c:v>
                </c:pt>
                <c:pt idx="339">
                  <c:v>0.33333333333331361</c:v>
                </c:pt>
                <c:pt idx="340">
                  <c:v>0</c:v>
                </c:pt>
                <c:pt idx="341">
                  <c:v>0.33333333333336096</c:v>
                </c:pt>
                <c:pt idx="342">
                  <c:v>0.33333333333331755</c:v>
                </c:pt>
                <c:pt idx="343">
                  <c:v>0</c:v>
                </c:pt>
                <c:pt idx="344">
                  <c:v>0</c:v>
                </c:pt>
                <c:pt idx="345">
                  <c:v>0.33333333333331361</c:v>
                </c:pt>
                <c:pt idx="346">
                  <c:v>0</c:v>
                </c:pt>
                <c:pt idx="347">
                  <c:v>0.33333333333336096</c:v>
                </c:pt>
                <c:pt idx="348">
                  <c:v>0</c:v>
                </c:pt>
                <c:pt idx="349">
                  <c:v>0.33333333333331361</c:v>
                </c:pt>
                <c:pt idx="350">
                  <c:v>0</c:v>
                </c:pt>
                <c:pt idx="351">
                  <c:v>0.33333333333336296</c:v>
                </c:pt>
                <c:pt idx="352">
                  <c:v>0.33333333333331361</c:v>
                </c:pt>
                <c:pt idx="353">
                  <c:v>0</c:v>
                </c:pt>
                <c:pt idx="354">
                  <c:v>0.33333333333331361</c:v>
                </c:pt>
                <c:pt idx="355">
                  <c:v>0</c:v>
                </c:pt>
                <c:pt idx="356">
                  <c:v>0</c:v>
                </c:pt>
                <c:pt idx="357">
                  <c:v>0.33333333333336096</c:v>
                </c:pt>
                <c:pt idx="358">
                  <c:v>0.33333333333331555</c:v>
                </c:pt>
                <c:pt idx="359">
                  <c:v>-0.33333333333331361</c:v>
                </c:pt>
                <c:pt idx="360">
                  <c:v>0.33333333333331361</c:v>
                </c:pt>
                <c:pt idx="361">
                  <c:v>0</c:v>
                </c:pt>
                <c:pt idx="362">
                  <c:v>0.33333333333336096</c:v>
                </c:pt>
                <c:pt idx="363">
                  <c:v>0</c:v>
                </c:pt>
                <c:pt idx="364">
                  <c:v>0</c:v>
                </c:pt>
                <c:pt idx="365">
                  <c:v>0.33333333333331361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0.33333333333331361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0.33333333333336196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-0.33333333333336096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-0.66666666666662822</c:v>
                </c:pt>
                <c:pt idx="387">
                  <c:v>0</c:v>
                </c:pt>
                <c:pt idx="388">
                  <c:v>1.3333333333333037</c:v>
                </c:pt>
                <c:pt idx="389">
                  <c:v>0</c:v>
                </c:pt>
                <c:pt idx="390">
                  <c:v>0.33333333333336196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0.33333333333331433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-0.33333333333331439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-0.33333333333336196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-0.33333333333331461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-0.33333333333336196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-0.33333333333331361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-0.33333333333331361</c:v>
                </c:pt>
                <c:pt idx="436">
                  <c:v>0</c:v>
                </c:pt>
                <c:pt idx="437">
                  <c:v>-0.33333333333336096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-0.33333333333331555</c:v>
                </c:pt>
                <c:pt idx="442">
                  <c:v>0</c:v>
                </c:pt>
                <c:pt idx="443">
                  <c:v>-0.33333333333336296</c:v>
                </c:pt>
                <c:pt idx="444">
                  <c:v>0</c:v>
                </c:pt>
                <c:pt idx="445">
                  <c:v>-0.33333333333331361</c:v>
                </c:pt>
                <c:pt idx="446">
                  <c:v>0</c:v>
                </c:pt>
                <c:pt idx="447">
                  <c:v>0</c:v>
                </c:pt>
                <c:pt idx="448">
                  <c:v>-0.33333333333331555</c:v>
                </c:pt>
                <c:pt idx="449">
                  <c:v>-0.33333333333336096</c:v>
                </c:pt>
                <c:pt idx="450">
                  <c:v>0</c:v>
                </c:pt>
                <c:pt idx="451">
                  <c:v>-0.33333333333331555</c:v>
                </c:pt>
                <c:pt idx="452">
                  <c:v>0</c:v>
                </c:pt>
                <c:pt idx="453">
                  <c:v>0</c:v>
                </c:pt>
                <c:pt idx="454">
                  <c:v>-0.33333333333336096</c:v>
                </c:pt>
                <c:pt idx="455">
                  <c:v>-0.33333333333331361</c:v>
                </c:pt>
                <c:pt idx="456">
                  <c:v>0</c:v>
                </c:pt>
                <c:pt idx="457">
                  <c:v>-0.33333333333331755</c:v>
                </c:pt>
                <c:pt idx="458">
                  <c:v>0</c:v>
                </c:pt>
                <c:pt idx="459">
                  <c:v>-0.33333333333336096</c:v>
                </c:pt>
                <c:pt idx="460">
                  <c:v>0</c:v>
                </c:pt>
                <c:pt idx="461">
                  <c:v>-0.33333333333331361</c:v>
                </c:pt>
                <c:pt idx="462">
                  <c:v>0</c:v>
                </c:pt>
                <c:pt idx="463">
                  <c:v>-0.33333333333336096</c:v>
                </c:pt>
                <c:pt idx="464">
                  <c:v>-0.33333333333331361</c:v>
                </c:pt>
                <c:pt idx="465">
                  <c:v>-0.33333333333331361</c:v>
                </c:pt>
                <c:pt idx="466">
                  <c:v>0</c:v>
                </c:pt>
                <c:pt idx="467">
                  <c:v>-0.3333333333333649</c:v>
                </c:pt>
                <c:pt idx="468">
                  <c:v>0</c:v>
                </c:pt>
                <c:pt idx="469">
                  <c:v>-0.33333333333331361</c:v>
                </c:pt>
                <c:pt idx="470">
                  <c:v>0</c:v>
                </c:pt>
                <c:pt idx="471">
                  <c:v>-0.33333333333336096</c:v>
                </c:pt>
                <c:pt idx="472">
                  <c:v>-0.33333333333331755</c:v>
                </c:pt>
                <c:pt idx="473">
                  <c:v>-0.33333333333331361</c:v>
                </c:pt>
                <c:pt idx="474">
                  <c:v>0</c:v>
                </c:pt>
                <c:pt idx="475">
                  <c:v>-0.33333333333336096</c:v>
                </c:pt>
                <c:pt idx="476">
                  <c:v>-0.33333333333331361</c:v>
                </c:pt>
                <c:pt idx="477">
                  <c:v>0</c:v>
                </c:pt>
                <c:pt idx="478">
                  <c:v>0</c:v>
                </c:pt>
                <c:pt idx="479">
                  <c:v>-0.33333333333336096</c:v>
                </c:pt>
                <c:pt idx="480">
                  <c:v>-0.33333333333331361</c:v>
                </c:pt>
                <c:pt idx="481">
                  <c:v>-0.33333333333331361</c:v>
                </c:pt>
                <c:pt idx="482">
                  <c:v>0</c:v>
                </c:pt>
                <c:pt idx="483">
                  <c:v>-0.33333333333336096</c:v>
                </c:pt>
                <c:pt idx="484">
                  <c:v>-0.33333333333331361</c:v>
                </c:pt>
                <c:pt idx="485">
                  <c:v>-0.33333333333336096</c:v>
                </c:pt>
                <c:pt idx="486">
                  <c:v>-0.33333333333331361</c:v>
                </c:pt>
                <c:pt idx="487">
                  <c:v>0</c:v>
                </c:pt>
                <c:pt idx="488">
                  <c:v>-0.33333333333331361</c:v>
                </c:pt>
                <c:pt idx="489">
                  <c:v>-0.33333333333336096</c:v>
                </c:pt>
                <c:pt idx="490">
                  <c:v>-0.33333333333331361</c:v>
                </c:pt>
                <c:pt idx="491">
                  <c:v>-0.33333333333336096</c:v>
                </c:pt>
                <c:pt idx="492">
                  <c:v>-0.33333333333331755</c:v>
                </c:pt>
                <c:pt idx="493">
                  <c:v>0</c:v>
                </c:pt>
                <c:pt idx="494">
                  <c:v>0</c:v>
                </c:pt>
                <c:pt idx="495">
                  <c:v>-0.33333333333331361</c:v>
                </c:pt>
                <c:pt idx="496">
                  <c:v>-0.33333333333336096</c:v>
                </c:pt>
                <c:pt idx="497">
                  <c:v>-0.33333333333331755</c:v>
                </c:pt>
                <c:pt idx="498">
                  <c:v>-0.33333333333336096</c:v>
                </c:pt>
                <c:pt idx="499">
                  <c:v>0</c:v>
                </c:pt>
                <c:pt idx="500">
                  <c:v>-0.33333333333331361</c:v>
                </c:pt>
                <c:pt idx="501">
                  <c:v>-0.33333333333331361</c:v>
                </c:pt>
                <c:pt idx="502">
                  <c:v>-0.3333333333333649</c:v>
                </c:pt>
                <c:pt idx="503">
                  <c:v>0</c:v>
                </c:pt>
                <c:pt idx="504">
                  <c:v>-0.33333333333331361</c:v>
                </c:pt>
                <c:pt idx="505">
                  <c:v>-0.33333333333336096</c:v>
                </c:pt>
                <c:pt idx="506">
                  <c:v>-0.33333333333331361</c:v>
                </c:pt>
                <c:pt idx="507">
                  <c:v>0</c:v>
                </c:pt>
                <c:pt idx="508">
                  <c:v>-0.33333333333330967</c:v>
                </c:pt>
                <c:pt idx="509">
                  <c:v>0</c:v>
                </c:pt>
                <c:pt idx="510">
                  <c:v>-0.3333333333333649</c:v>
                </c:pt>
                <c:pt idx="511">
                  <c:v>-0.33333333333330967</c:v>
                </c:pt>
                <c:pt idx="512">
                  <c:v>-0.3333333333333649</c:v>
                </c:pt>
                <c:pt idx="513">
                  <c:v>-0.33333333333330967</c:v>
                </c:pt>
                <c:pt idx="514">
                  <c:v>-0.33333333333331755</c:v>
                </c:pt>
                <c:pt idx="515">
                  <c:v>-0.3333333333333649</c:v>
                </c:pt>
                <c:pt idx="516">
                  <c:v>0</c:v>
                </c:pt>
                <c:pt idx="517">
                  <c:v>-0.33333333333331755</c:v>
                </c:pt>
                <c:pt idx="518">
                  <c:v>-0.33333333333335702</c:v>
                </c:pt>
                <c:pt idx="519">
                  <c:v>-0.33333333333331755</c:v>
                </c:pt>
                <c:pt idx="520">
                  <c:v>0</c:v>
                </c:pt>
                <c:pt idx="521">
                  <c:v>-0.66666666666666663</c:v>
                </c:pt>
                <c:pt idx="522">
                  <c:v>0</c:v>
                </c:pt>
                <c:pt idx="523">
                  <c:v>-0.33333333333330967</c:v>
                </c:pt>
                <c:pt idx="524">
                  <c:v>-0.3333333333333649</c:v>
                </c:pt>
                <c:pt idx="525">
                  <c:v>-0.33333333333331755</c:v>
                </c:pt>
                <c:pt idx="526">
                  <c:v>-0.33333333333330967</c:v>
                </c:pt>
                <c:pt idx="527">
                  <c:v>-0.3333333333333649</c:v>
                </c:pt>
                <c:pt idx="528">
                  <c:v>-0.33333333333330967</c:v>
                </c:pt>
                <c:pt idx="529">
                  <c:v>-0.3333333333333649</c:v>
                </c:pt>
                <c:pt idx="530">
                  <c:v>0</c:v>
                </c:pt>
                <c:pt idx="531">
                  <c:v>-0.33333333333330967</c:v>
                </c:pt>
                <c:pt idx="532">
                  <c:v>-0.33333333333331755</c:v>
                </c:pt>
                <c:pt idx="533">
                  <c:v>-0.33333333333335702</c:v>
                </c:pt>
                <c:pt idx="534">
                  <c:v>-0.33333333333331755</c:v>
                </c:pt>
                <c:pt idx="535">
                  <c:v>-0.3333333333333649</c:v>
                </c:pt>
                <c:pt idx="536">
                  <c:v>-0.33333333333330967</c:v>
                </c:pt>
                <c:pt idx="537">
                  <c:v>-0.33333333333331755</c:v>
                </c:pt>
                <c:pt idx="538">
                  <c:v>-0.33333333333335702</c:v>
                </c:pt>
                <c:pt idx="539">
                  <c:v>-0.33333333333331755</c:v>
                </c:pt>
                <c:pt idx="540">
                  <c:v>0</c:v>
                </c:pt>
                <c:pt idx="541">
                  <c:v>-0.33333333333335702</c:v>
                </c:pt>
                <c:pt idx="542">
                  <c:v>-0.33333333333331755</c:v>
                </c:pt>
                <c:pt idx="543">
                  <c:v>-0.33333333333330967</c:v>
                </c:pt>
                <c:pt idx="544">
                  <c:v>-0.3333333333333649</c:v>
                </c:pt>
                <c:pt idx="545">
                  <c:v>-0.33333333333331755</c:v>
                </c:pt>
                <c:pt idx="546">
                  <c:v>-0.33333333333335702</c:v>
                </c:pt>
                <c:pt idx="547">
                  <c:v>-0.33333333333331755</c:v>
                </c:pt>
                <c:pt idx="548">
                  <c:v>0</c:v>
                </c:pt>
                <c:pt idx="549">
                  <c:v>-0.66666666666668251</c:v>
                </c:pt>
                <c:pt idx="550">
                  <c:v>-0.33333333333331755</c:v>
                </c:pt>
                <c:pt idx="551">
                  <c:v>-0.33333333333335702</c:v>
                </c:pt>
                <c:pt idx="552">
                  <c:v>-0.33333333333331755</c:v>
                </c:pt>
                <c:pt idx="553">
                  <c:v>-0.33333333333330967</c:v>
                </c:pt>
                <c:pt idx="554">
                  <c:v>-0.3333333333333649</c:v>
                </c:pt>
                <c:pt idx="555">
                  <c:v>-0.33333333333331755</c:v>
                </c:pt>
                <c:pt idx="556">
                  <c:v>0</c:v>
                </c:pt>
                <c:pt idx="557">
                  <c:v>-0.3333333333333649</c:v>
                </c:pt>
                <c:pt idx="558">
                  <c:v>-0.33333333333330967</c:v>
                </c:pt>
                <c:pt idx="559">
                  <c:v>-0.66666666666668251</c:v>
                </c:pt>
                <c:pt idx="560">
                  <c:v>0</c:v>
                </c:pt>
                <c:pt idx="561">
                  <c:v>-0.33333333333330967</c:v>
                </c:pt>
                <c:pt idx="562">
                  <c:v>-0.3333333333333649</c:v>
                </c:pt>
                <c:pt idx="563">
                  <c:v>-0.33333333333330967</c:v>
                </c:pt>
                <c:pt idx="564">
                  <c:v>0</c:v>
                </c:pt>
                <c:pt idx="565">
                  <c:v>-0.33333333333331755</c:v>
                </c:pt>
                <c:pt idx="566">
                  <c:v>-0.33333333333335702</c:v>
                </c:pt>
                <c:pt idx="567">
                  <c:v>0</c:v>
                </c:pt>
                <c:pt idx="568">
                  <c:v>-0.33333333333330967</c:v>
                </c:pt>
                <c:pt idx="569">
                  <c:v>0</c:v>
                </c:pt>
                <c:pt idx="570">
                  <c:v>-0.66666666666668251</c:v>
                </c:pt>
                <c:pt idx="571">
                  <c:v>0</c:v>
                </c:pt>
                <c:pt idx="572">
                  <c:v>-0.33333333333331755</c:v>
                </c:pt>
                <c:pt idx="573">
                  <c:v>-0.33333333333335702</c:v>
                </c:pt>
                <c:pt idx="574">
                  <c:v>-0.33333333333331755</c:v>
                </c:pt>
                <c:pt idx="575">
                  <c:v>-0.3333333333333649</c:v>
                </c:pt>
                <c:pt idx="576">
                  <c:v>-0.33333333333330967</c:v>
                </c:pt>
                <c:pt idx="577">
                  <c:v>0</c:v>
                </c:pt>
                <c:pt idx="578">
                  <c:v>-0.33333333333330967</c:v>
                </c:pt>
                <c:pt idx="579">
                  <c:v>-0.3333333333333649</c:v>
                </c:pt>
                <c:pt idx="580">
                  <c:v>-0.33333333333331755</c:v>
                </c:pt>
                <c:pt idx="581">
                  <c:v>-0.33333333333335702</c:v>
                </c:pt>
                <c:pt idx="582">
                  <c:v>-0.33333333333331755</c:v>
                </c:pt>
                <c:pt idx="583">
                  <c:v>-0.33333333333330967</c:v>
                </c:pt>
                <c:pt idx="584">
                  <c:v>-0.3333333333333649</c:v>
                </c:pt>
                <c:pt idx="585">
                  <c:v>0</c:v>
                </c:pt>
                <c:pt idx="586">
                  <c:v>-0.33333333333330967</c:v>
                </c:pt>
                <c:pt idx="587">
                  <c:v>-0.3333333333333649</c:v>
                </c:pt>
                <c:pt idx="588">
                  <c:v>-0.33333333333330967</c:v>
                </c:pt>
                <c:pt idx="589">
                  <c:v>-0.66666666666668251</c:v>
                </c:pt>
                <c:pt idx="590">
                  <c:v>-0.33333333333331755</c:v>
                </c:pt>
                <c:pt idx="591">
                  <c:v>-0.33333333333335702</c:v>
                </c:pt>
                <c:pt idx="592">
                  <c:v>-0.33333333333331755</c:v>
                </c:pt>
                <c:pt idx="593">
                  <c:v>-0.33333333333330967</c:v>
                </c:pt>
                <c:pt idx="594">
                  <c:v>-0.3333333333333649</c:v>
                </c:pt>
                <c:pt idx="595">
                  <c:v>-0.33333333333331755</c:v>
                </c:pt>
                <c:pt idx="596">
                  <c:v>-0.33333333333335702</c:v>
                </c:pt>
                <c:pt idx="597">
                  <c:v>-0.33333333333331755</c:v>
                </c:pt>
                <c:pt idx="598">
                  <c:v>-0.33333333333330967</c:v>
                </c:pt>
                <c:pt idx="599">
                  <c:v>-0.3333333333333649</c:v>
                </c:pt>
                <c:pt idx="600">
                  <c:v>-0.33333333333331755</c:v>
                </c:pt>
                <c:pt idx="601">
                  <c:v>-0.33333333333335702</c:v>
                </c:pt>
                <c:pt idx="602">
                  <c:v>-0.33333333333331755</c:v>
                </c:pt>
                <c:pt idx="603">
                  <c:v>-0.33333333333330967</c:v>
                </c:pt>
                <c:pt idx="604">
                  <c:v>-0.3333333333333649</c:v>
                </c:pt>
                <c:pt idx="605">
                  <c:v>-0.33333333333331755</c:v>
                </c:pt>
                <c:pt idx="606">
                  <c:v>0</c:v>
                </c:pt>
                <c:pt idx="607">
                  <c:v>-0.3333333333333649</c:v>
                </c:pt>
                <c:pt idx="608">
                  <c:v>-0.33333333333330967</c:v>
                </c:pt>
                <c:pt idx="609">
                  <c:v>-0.33333333333331755</c:v>
                </c:pt>
                <c:pt idx="610">
                  <c:v>-0.3333333333333649</c:v>
                </c:pt>
                <c:pt idx="611">
                  <c:v>-0.33333333333330967</c:v>
                </c:pt>
                <c:pt idx="612">
                  <c:v>-0.3333333333333649</c:v>
                </c:pt>
                <c:pt idx="613">
                  <c:v>-0.33333333333330967</c:v>
                </c:pt>
                <c:pt idx="614">
                  <c:v>-0.33333333333331755</c:v>
                </c:pt>
                <c:pt idx="615">
                  <c:v>-0.3333333333333649</c:v>
                </c:pt>
                <c:pt idx="616">
                  <c:v>0</c:v>
                </c:pt>
                <c:pt idx="617">
                  <c:v>-0.33333333333330173</c:v>
                </c:pt>
                <c:pt idx="618">
                  <c:v>-0.3333333333333649</c:v>
                </c:pt>
                <c:pt idx="619">
                  <c:v>-0.33333333333331755</c:v>
                </c:pt>
                <c:pt idx="620">
                  <c:v>-0.33333333333331755</c:v>
                </c:pt>
                <c:pt idx="621">
                  <c:v>-0.3333333333333649</c:v>
                </c:pt>
                <c:pt idx="622">
                  <c:v>-0.33333333333330173</c:v>
                </c:pt>
                <c:pt idx="623">
                  <c:v>-0.3333333333333649</c:v>
                </c:pt>
                <c:pt idx="624">
                  <c:v>-0.33333333333331755</c:v>
                </c:pt>
                <c:pt idx="625">
                  <c:v>-0.66666666666668251</c:v>
                </c:pt>
                <c:pt idx="626">
                  <c:v>-0.33333333333331755</c:v>
                </c:pt>
                <c:pt idx="627">
                  <c:v>0</c:v>
                </c:pt>
                <c:pt idx="628">
                  <c:v>-0.3333333333333649</c:v>
                </c:pt>
                <c:pt idx="629">
                  <c:v>-0.33333333333331755</c:v>
                </c:pt>
                <c:pt idx="630">
                  <c:v>-0.33333333333331755</c:v>
                </c:pt>
                <c:pt idx="631">
                  <c:v>-0.3333333333333649</c:v>
                </c:pt>
                <c:pt idx="632">
                  <c:v>0</c:v>
                </c:pt>
                <c:pt idx="633">
                  <c:v>-0.33333333333331755</c:v>
                </c:pt>
                <c:pt idx="634">
                  <c:v>-0.66666666666668251</c:v>
                </c:pt>
                <c:pt idx="635">
                  <c:v>-0.33333333333331755</c:v>
                </c:pt>
                <c:pt idx="636">
                  <c:v>-0.3333333333333649</c:v>
                </c:pt>
                <c:pt idx="637">
                  <c:v>-0.33333333333330173</c:v>
                </c:pt>
                <c:pt idx="638">
                  <c:v>0</c:v>
                </c:pt>
                <c:pt idx="639">
                  <c:v>-0.3333333333333649</c:v>
                </c:pt>
                <c:pt idx="640">
                  <c:v>-0.6666666666666351</c:v>
                </c:pt>
                <c:pt idx="641">
                  <c:v>0</c:v>
                </c:pt>
                <c:pt idx="642">
                  <c:v>-0.33333333333334914</c:v>
                </c:pt>
                <c:pt idx="643">
                  <c:v>-0.33333333333331755</c:v>
                </c:pt>
                <c:pt idx="644">
                  <c:v>-0.3333333333333649</c:v>
                </c:pt>
                <c:pt idx="645">
                  <c:v>-0.33333333333331755</c:v>
                </c:pt>
                <c:pt idx="646">
                  <c:v>-0.33333333333331755</c:v>
                </c:pt>
                <c:pt idx="647">
                  <c:v>-0.33333333333334914</c:v>
                </c:pt>
                <c:pt idx="648">
                  <c:v>-0.33333333333331755</c:v>
                </c:pt>
                <c:pt idx="649">
                  <c:v>-0.3333333333333649</c:v>
                </c:pt>
                <c:pt idx="650">
                  <c:v>-0.33333333333331755</c:v>
                </c:pt>
                <c:pt idx="651">
                  <c:v>-0.33333333333331755</c:v>
                </c:pt>
                <c:pt idx="652">
                  <c:v>0</c:v>
                </c:pt>
                <c:pt idx="653">
                  <c:v>-0.3333333333333649</c:v>
                </c:pt>
                <c:pt idx="654">
                  <c:v>-0.33333333333331755</c:v>
                </c:pt>
                <c:pt idx="655">
                  <c:v>-0.3333333333333649</c:v>
                </c:pt>
                <c:pt idx="656">
                  <c:v>-0.6666666666666351</c:v>
                </c:pt>
                <c:pt idx="657">
                  <c:v>-0.33333333333334914</c:v>
                </c:pt>
                <c:pt idx="658">
                  <c:v>-0.33333333333331755</c:v>
                </c:pt>
                <c:pt idx="659">
                  <c:v>-0.3333333333333649</c:v>
                </c:pt>
                <c:pt idx="660">
                  <c:v>-0.33333333333331755</c:v>
                </c:pt>
                <c:pt idx="661">
                  <c:v>-0.33333333333331755</c:v>
                </c:pt>
                <c:pt idx="662">
                  <c:v>-0.33333333333334914</c:v>
                </c:pt>
                <c:pt idx="663">
                  <c:v>-0.33333333333331755</c:v>
                </c:pt>
                <c:pt idx="664">
                  <c:v>-0.3333333333333649</c:v>
                </c:pt>
                <c:pt idx="665">
                  <c:v>-0.33333333333331755</c:v>
                </c:pt>
                <c:pt idx="666">
                  <c:v>-0.33333333333331755</c:v>
                </c:pt>
                <c:pt idx="667">
                  <c:v>-0.33333333333334914</c:v>
                </c:pt>
                <c:pt idx="668">
                  <c:v>-0.33333333333331755</c:v>
                </c:pt>
                <c:pt idx="669">
                  <c:v>-0.3333333333333649</c:v>
                </c:pt>
                <c:pt idx="670">
                  <c:v>-0.33333333333331755</c:v>
                </c:pt>
                <c:pt idx="671">
                  <c:v>-0.33333333333331755</c:v>
                </c:pt>
                <c:pt idx="672">
                  <c:v>-0.66666666666665086</c:v>
                </c:pt>
                <c:pt idx="673">
                  <c:v>0</c:v>
                </c:pt>
                <c:pt idx="674">
                  <c:v>-0.66666666666668251</c:v>
                </c:pt>
                <c:pt idx="675">
                  <c:v>-0.33333333333331755</c:v>
                </c:pt>
                <c:pt idx="676">
                  <c:v>-0.3333333333333649</c:v>
                </c:pt>
                <c:pt idx="677">
                  <c:v>-0.33333333333330173</c:v>
                </c:pt>
                <c:pt idx="678">
                  <c:v>-0.3333333333333649</c:v>
                </c:pt>
                <c:pt idx="679">
                  <c:v>-0.33333333333331755</c:v>
                </c:pt>
                <c:pt idx="680">
                  <c:v>-0.66666666666668251</c:v>
                </c:pt>
                <c:pt idx="681">
                  <c:v>-0.33333333333331755</c:v>
                </c:pt>
                <c:pt idx="682">
                  <c:v>-0.33333333333334914</c:v>
                </c:pt>
                <c:pt idx="683">
                  <c:v>-0.33333333333331755</c:v>
                </c:pt>
                <c:pt idx="684">
                  <c:v>-0.66666666666668251</c:v>
                </c:pt>
                <c:pt idx="685">
                  <c:v>-0.33333333333331755</c:v>
                </c:pt>
                <c:pt idx="686">
                  <c:v>-0.3333333333333649</c:v>
                </c:pt>
                <c:pt idx="687">
                  <c:v>-0.66666666666660346</c:v>
                </c:pt>
                <c:pt idx="688">
                  <c:v>-0.3333333333333649</c:v>
                </c:pt>
                <c:pt idx="689">
                  <c:v>-0.33333333333331755</c:v>
                </c:pt>
                <c:pt idx="690">
                  <c:v>-0.66666666666668251</c:v>
                </c:pt>
                <c:pt idx="691">
                  <c:v>-0.33333333333331755</c:v>
                </c:pt>
                <c:pt idx="692">
                  <c:v>-0.66666666666665086</c:v>
                </c:pt>
                <c:pt idx="693">
                  <c:v>-0.3333333333333649</c:v>
                </c:pt>
                <c:pt idx="694">
                  <c:v>-0.6666666666666351</c:v>
                </c:pt>
                <c:pt idx="695">
                  <c:v>-0.3333333333333649</c:v>
                </c:pt>
                <c:pt idx="696">
                  <c:v>-0.66666666666668251</c:v>
                </c:pt>
                <c:pt idx="697">
                  <c:v>-0.33333333333330173</c:v>
                </c:pt>
                <c:pt idx="698">
                  <c:v>-0.66666666666668251</c:v>
                </c:pt>
                <c:pt idx="699">
                  <c:v>-0.33333333333331755</c:v>
                </c:pt>
                <c:pt idx="700">
                  <c:v>-0.66666666666668251</c:v>
                </c:pt>
                <c:pt idx="701">
                  <c:v>-0.66666666666668251</c:v>
                </c:pt>
                <c:pt idx="702">
                  <c:v>-0.66666666666665086</c:v>
                </c:pt>
                <c:pt idx="703">
                  <c:v>-0.33333333333331755</c:v>
                </c:pt>
                <c:pt idx="704">
                  <c:v>-0.66666666666668251</c:v>
                </c:pt>
                <c:pt idx="705">
                  <c:v>-0.66666666666668251</c:v>
                </c:pt>
                <c:pt idx="706">
                  <c:v>-0.6666666666666351</c:v>
                </c:pt>
                <c:pt idx="707">
                  <c:v>-0.66666666666665086</c:v>
                </c:pt>
                <c:pt idx="708">
                  <c:v>-0.66666666666668251</c:v>
                </c:pt>
                <c:pt idx="709">
                  <c:v>-0.66666666666668251</c:v>
                </c:pt>
                <c:pt idx="710">
                  <c:v>-1</c:v>
                </c:pt>
                <c:pt idx="711">
                  <c:v>-0.66666666666668251</c:v>
                </c:pt>
                <c:pt idx="712">
                  <c:v>-0.66666666666665086</c:v>
                </c:pt>
                <c:pt idx="713">
                  <c:v>-1</c:v>
                </c:pt>
                <c:pt idx="714">
                  <c:v>-0.66666666666668251</c:v>
                </c:pt>
                <c:pt idx="715">
                  <c:v>-1.3333333333333175</c:v>
                </c:pt>
                <c:pt idx="716">
                  <c:v>-1</c:v>
                </c:pt>
                <c:pt idx="717">
                  <c:v>-1.3333333333333017</c:v>
                </c:pt>
                <c:pt idx="718">
                  <c:v>-1</c:v>
                </c:pt>
                <c:pt idx="719">
                  <c:v>-1.6666666666666825</c:v>
                </c:pt>
                <c:pt idx="720">
                  <c:v>-2.0000000000000475</c:v>
                </c:pt>
                <c:pt idx="721">
                  <c:v>-2.3333333333333175</c:v>
                </c:pt>
                <c:pt idx="722">
                  <c:v>-2.9999999999999054</c:v>
                </c:pt>
                <c:pt idx="723">
                  <c:v>-3.6666666666666825</c:v>
                </c:pt>
                <c:pt idx="724">
                  <c:v>-4.3333333333334121</c:v>
                </c:pt>
                <c:pt idx="725">
                  <c:v>-6.0000000000000471</c:v>
                </c:pt>
                <c:pt idx="726">
                  <c:v>-7.66666666666673</c:v>
                </c:pt>
                <c:pt idx="727">
                  <c:v>-9.9999999999996216</c:v>
                </c:pt>
                <c:pt idx="728">
                  <c:v>-12.000000000000119</c:v>
                </c:pt>
                <c:pt idx="729">
                  <c:v>-15.000000000000142</c:v>
                </c:pt>
                <c:pt idx="730">
                  <c:v>-17.666666666666824</c:v>
                </c:pt>
                <c:pt idx="731">
                  <c:v>-19.333333333333531</c:v>
                </c:pt>
                <c:pt idx="732">
                  <c:v>-20.333333333332543</c:v>
                </c:pt>
                <c:pt idx="733">
                  <c:v>-19.333333333333531</c:v>
                </c:pt>
                <c:pt idx="734">
                  <c:v>-16.666666666666824</c:v>
                </c:pt>
                <c:pt idx="735">
                  <c:v>-13.000000000000119</c:v>
                </c:pt>
                <c:pt idx="736">
                  <c:v>-9.3333333333334245</c:v>
                </c:pt>
                <c:pt idx="737">
                  <c:v>-7.3333333333330533</c:v>
                </c:pt>
                <c:pt idx="738">
                  <c:v>-5.3333333333333828</c:v>
                </c:pt>
                <c:pt idx="739">
                  <c:v>-4.6666666666667123</c:v>
                </c:pt>
                <c:pt idx="740">
                  <c:v>-3.333333333333365</c:v>
                </c:pt>
                <c:pt idx="741">
                  <c:v>-3.0000000000000298</c:v>
                </c:pt>
                <c:pt idx="742">
                  <c:v>-2.3333333333332424</c:v>
                </c:pt>
                <c:pt idx="743">
                  <c:v>-2.0000000000000178</c:v>
                </c:pt>
                <c:pt idx="744">
                  <c:v>-1.3333333333333472</c:v>
                </c:pt>
                <c:pt idx="745">
                  <c:v>-1.6666666666666825</c:v>
                </c:pt>
                <c:pt idx="746">
                  <c:v>-1.0000000000000118</c:v>
                </c:pt>
                <c:pt idx="747">
                  <c:v>-0.99999999999996148</c:v>
                </c:pt>
                <c:pt idx="748">
                  <c:v>-1.0000000000000089</c:v>
                </c:pt>
                <c:pt idx="749">
                  <c:v>-1.0000000000000089</c:v>
                </c:pt>
                <c:pt idx="750">
                  <c:v>-0.66666666666667362</c:v>
                </c:pt>
                <c:pt idx="751">
                  <c:v>-0.66666666666667362</c:v>
                </c:pt>
                <c:pt idx="752">
                  <c:v>-0.66666666666664198</c:v>
                </c:pt>
                <c:pt idx="753">
                  <c:v>-0.33333333333333531</c:v>
                </c:pt>
                <c:pt idx="754">
                  <c:v>-0.66666666666667362</c:v>
                </c:pt>
                <c:pt idx="755">
                  <c:v>-0.66666666666667362</c:v>
                </c:pt>
                <c:pt idx="756">
                  <c:v>-0.33333333333333531</c:v>
                </c:pt>
                <c:pt idx="757">
                  <c:v>-0.33333333333331949</c:v>
                </c:pt>
                <c:pt idx="758">
                  <c:v>-0.66666666666667362</c:v>
                </c:pt>
                <c:pt idx="759">
                  <c:v>-0.33333333333333826</c:v>
                </c:pt>
                <c:pt idx="760">
                  <c:v>-0.33333333333333531</c:v>
                </c:pt>
                <c:pt idx="761">
                  <c:v>-0.33333333333333531</c:v>
                </c:pt>
                <c:pt idx="762">
                  <c:v>-0.33333333333332249</c:v>
                </c:pt>
                <c:pt idx="763">
                  <c:v>-0.33333333333333531</c:v>
                </c:pt>
                <c:pt idx="764">
                  <c:v>-0.33333333333333826</c:v>
                </c:pt>
                <c:pt idx="765">
                  <c:v>-0.33333333333333531</c:v>
                </c:pt>
                <c:pt idx="766">
                  <c:v>-0.33333333333333681</c:v>
                </c:pt>
                <c:pt idx="767">
                  <c:v>-0.33333333333332099</c:v>
                </c:pt>
                <c:pt idx="768">
                  <c:v>0</c:v>
                </c:pt>
                <c:pt idx="769">
                  <c:v>-0.33333333333333531</c:v>
                </c:pt>
                <c:pt idx="770">
                  <c:v>-0.33333333333333681</c:v>
                </c:pt>
                <c:pt idx="771">
                  <c:v>0</c:v>
                </c:pt>
                <c:pt idx="772">
                  <c:v>-0.33333333333332099</c:v>
                </c:pt>
                <c:pt idx="773">
                  <c:v>-0.33333333333333681</c:v>
                </c:pt>
                <c:pt idx="774">
                  <c:v>0</c:v>
                </c:pt>
                <c:pt idx="775">
                  <c:v>-0.33333333333333681</c:v>
                </c:pt>
                <c:pt idx="776">
                  <c:v>0</c:v>
                </c:pt>
                <c:pt idx="777">
                  <c:v>-0.33333333333331949</c:v>
                </c:pt>
                <c:pt idx="778">
                  <c:v>0</c:v>
                </c:pt>
                <c:pt idx="779">
                  <c:v>-0.33333333333333681</c:v>
                </c:pt>
                <c:pt idx="780">
                  <c:v>0</c:v>
                </c:pt>
                <c:pt idx="781">
                  <c:v>-0.33333333333333681</c:v>
                </c:pt>
                <c:pt idx="782">
                  <c:v>0</c:v>
                </c:pt>
                <c:pt idx="783">
                  <c:v>-0.33333333333333681</c:v>
                </c:pt>
                <c:pt idx="784">
                  <c:v>0</c:v>
                </c:pt>
                <c:pt idx="785">
                  <c:v>0</c:v>
                </c:pt>
                <c:pt idx="786">
                  <c:v>-0.33333333333333681</c:v>
                </c:pt>
                <c:pt idx="787">
                  <c:v>0</c:v>
                </c:pt>
                <c:pt idx="788">
                  <c:v>-0.33333333333333531</c:v>
                </c:pt>
                <c:pt idx="789">
                  <c:v>0</c:v>
                </c:pt>
                <c:pt idx="790">
                  <c:v>0</c:v>
                </c:pt>
                <c:pt idx="791">
                  <c:v>-0.33333333333333681</c:v>
                </c:pt>
                <c:pt idx="792">
                  <c:v>0</c:v>
                </c:pt>
                <c:pt idx="793">
                  <c:v>0</c:v>
                </c:pt>
                <c:pt idx="794">
                  <c:v>-0.33333333333333681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-0.33333333333333681</c:v>
                </c:pt>
                <c:pt idx="799">
                  <c:v>0</c:v>
                </c:pt>
                <c:pt idx="800">
                  <c:v>0.02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F9-4287-A8AB-58A4528C1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073424"/>
        <c:axId val="196646096"/>
      </c:scatterChart>
      <c:valAx>
        <c:axId val="191073424"/>
        <c:scaling>
          <c:orientation val="minMax"/>
          <c:max val="120"/>
          <c:min val="-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4332587144832963"/>
              <c:y val="0.899999970836970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6646096"/>
        <c:crosses val="autoZero"/>
        <c:crossBetween val="midCat"/>
        <c:majorUnit val="20"/>
      </c:valAx>
      <c:valAx>
        <c:axId val="19664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4.0607653897237965E-2"/>
              <c:y val="0.427259092230706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1073424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dirty="0"/>
              <a:t>Fig. 9a 1st Derivative_729_10FFF_10X10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0514396811509673"/>
          <c:y val="0.22868135211472274"/>
          <c:w val="0.82324855372901073"/>
          <c:h val="0.6713184965201148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xVal>
            <c:numRef>
              <c:f>'10FFF_10X10'!$E$3:$E$27</c:f>
              <c:numCache>
                <c:formatCode>0.00</c:formatCode>
                <c:ptCount val="25"/>
                <c:pt idx="0">
                  <c:v>-120</c:v>
                </c:pt>
                <c:pt idx="1">
                  <c:v>-110</c:v>
                </c:pt>
                <c:pt idx="2">
                  <c:v>-100</c:v>
                </c:pt>
                <c:pt idx="3">
                  <c:v>-90</c:v>
                </c:pt>
                <c:pt idx="4">
                  <c:v>-80</c:v>
                </c:pt>
                <c:pt idx="5">
                  <c:v>-70</c:v>
                </c:pt>
                <c:pt idx="6">
                  <c:v>-60</c:v>
                </c:pt>
                <c:pt idx="7">
                  <c:v>-50</c:v>
                </c:pt>
                <c:pt idx="8">
                  <c:v>-40</c:v>
                </c:pt>
                <c:pt idx="9">
                  <c:v>-30</c:v>
                </c:pt>
                <c:pt idx="10">
                  <c:v>-20</c:v>
                </c:pt>
                <c:pt idx="11">
                  <c:v>-10</c:v>
                </c:pt>
                <c:pt idx="12">
                  <c:v>0</c:v>
                </c:pt>
                <c:pt idx="13">
                  <c:v>10</c:v>
                </c:pt>
                <c:pt idx="14">
                  <c:v>20</c:v>
                </c:pt>
                <c:pt idx="15">
                  <c:v>30</c:v>
                </c:pt>
                <c:pt idx="16">
                  <c:v>40</c:v>
                </c:pt>
                <c:pt idx="17">
                  <c:v>50</c:v>
                </c:pt>
                <c:pt idx="18">
                  <c:v>60</c:v>
                </c:pt>
                <c:pt idx="19">
                  <c:v>70</c:v>
                </c:pt>
                <c:pt idx="20">
                  <c:v>80</c:v>
                </c:pt>
                <c:pt idx="21">
                  <c:v>90</c:v>
                </c:pt>
                <c:pt idx="22">
                  <c:v>100</c:v>
                </c:pt>
                <c:pt idx="23">
                  <c:v>110</c:v>
                </c:pt>
                <c:pt idx="24">
                  <c:v>120</c:v>
                </c:pt>
              </c:numCache>
            </c:numRef>
          </c:xVal>
          <c:yVal>
            <c:numRef>
              <c:f>'10FFF_10X10'!$F$3:$F$27</c:f>
              <c:numCache>
                <c:formatCode>General</c:formatCode>
                <c:ptCount val="25"/>
                <c:pt idx="0">
                  <c:v>2.0000000000000007E-2</c:v>
                </c:pt>
                <c:pt idx="1">
                  <c:v>2.0000000000000007E-2</c:v>
                </c:pt>
                <c:pt idx="2">
                  <c:v>2.9999999999999982E-2</c:v>
                </c:pt>
                <c:pt idx="3">
                  <c:v>4.0000000000000015E-2</c:v>
                </c:pt>
                <c:pt idx="4">
                  <c:v>0.08</c:v>
                </c:pt>
                <c:pt idx="5">
                  <c:v>0.21000000000000002</c:v>
                </c:pt>
                <c:pt idx="6">
                  <c:v>3.5199999999999996</c:v>
                </c:pt>
                <c:pt idx="7">
                  <c:v>4.24</c:v>
                </c:pt>
                <c:pt idx="8">
                  <c:v>0.69000000000000061</c:v>
                </c:pt>
                <c:pt idx="9">
                  <c:v>0.52999999999999969</c:v>
                </c:pt>
                <c:pt idx="10">
                  <c:v>0.39000000000000057</c:v>
                </c:pt>
                <c:pt idx="11">
                  <c:v>0.15999999999999942</c:v>
                </c:pt>
                <c:pt idx="12">
                  <c:v>-0.12999999999999973</c:v>
                </c:pt>
                <c:pt idx="13">
                  <c:v>-0.39000000000000057</c:v>
                </c:pt>
                <c:pt idx="14">
                  <c:v>-0.52999999999999969</c:v>
                </c:pt>
                <c:pt idx="15">
                  <c:v>-0.7</c:v>
                </c:pt>
                <c:pt idx="16">
                  <c:v>-4.17</c:v>
                </c:pt>
                <c:pt idx="17">
                  <c:v>-3.6099999999999994</c:v>
                </c:pt>
                <c:pt idx="18">
                  <c:v>-0.21000000000000002</c:v>
                </c:pt>
                <c:pt idx="19">
                  <c:v>-0.08</c:v>
                </c:pt>
                <c:pt idx="20">
                  <c:v>-4.0000000000000015E-2</c:v>
                </c:pt>
                <c:pt idx="21">
                  <c:v>-2.9999999999999982E-2</c:v>
                </c:pt>
                <c:pt idx="22">
                  <c:v>-2.0000000000000007E-2</c:v>
                </c:pt>
                <c:pt idx="23">
                  <c:v>-2.0000000000000007E-2</c:v>
                </c:pt>
                <c:pt idx="24">
                  <c:v>5.8333333333333327E-3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BB6-4B25-AB0C-A62547AAF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319600"/>
        <c:axId val="271687184"/>
      </c:scatterChart>
      <c:valAx>
        <c:axId val="273319600"/>
        <c:scaling>
          <c:orientation val="minMax"/>
          <c:max val="90"/>
          <c:min val="-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Distance (mm)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0.43416869187647839"/>
              <c:y val="0.91111111111111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71687184"/>
        <c:crosses val="autoZero"/>
        <c:crossBetween val="midCat"/>
        <c:majorUnit val="10"/>
        <c:minorUnit val="1"/>
      </c:valAx>
      <c:valAx>
        <c:axId val="271687184"/>
        <c:scaling>
          <c:orientation val="minMax"/>
          <c:max val="5"/>
          <c:min val="-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4.5209682123067953E-2"/>
              <c:y val="0.447629629629629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73319600"/>
        <c:crosses val="autoZero"/>
        <c:crossBetween val="midCat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6b 1st Derivative_1500_6FFF_10X10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'6FFF_10X10'!$E$3:$E$37</c:f>
              <c:numCache>
                <c:formatCode>0.00</c:formatCode>
                <c:ptCount val="35"/>
                <c:pt idx="0">
                  <c:v>-120.21</c:v>
                </c:pt>
                <c:pt idx="1">
                  <c:v>-113.14</c:v>
                </c:pt>
                <c:pt idx="2">
                  <c:v>-106.07</c:v>
                </c:pt>
                <c:pt idx="3">
                  <c:v>-98.99</c:v>
                </c:pt>
                <c:pt idx="4">
                  <c:v>-91.92</c:v>
                </c:pt>
                <c:pt idx="5">
                  <c:v>-84.85</c:v>
                </c:pt>
                <c:pt idx="6">
                  <c:v>-77.78</c:v>
                </c:pt>
                <c:pt idx="7">
                  <c:v>-70.709999999999994</c:v>
                </c:pt>
                <c:pt idx="8">
                  <c:v>-63.64</c:v>
                </c:pt>
                <c:pt idx="9">
                  <c:v>-56.57</c:v>
                </c:pt>
                <c:pt idx="10">
                  <c:v>-49.5</c:v>
                </c:pt>
                <c:pt idx="11">
                  <c:v>-42.43</c:v>
                </c:pt>
                <c:pt idx="12">
                  <c:v>-35.36</c:v>
                </c:pt>
                <c:pt idx="13">
                  <c:v>-28.28</c:v>
                </c:pt>
                <c:pt idx="14">
                  <c:v>-21.21</c:v>
                </c:pt>
                <c:pt idx="15">
                  <c:v>-14.14</c:v>
                </c:pt>
                <c:pt idx="16">
                  <c:v>-7.07</c:v>
                </c:pt>
                <c:pt idx="17">
                  <c:v>0</c:v>
                </c:pt>
                <c:pt idx="18">
                  <c:v>7.07</c:v>
                </c:pt>
                <c:pt idx="19">
                  <c:v>14.14</c:v>
                </c:pt>
                <c:pt idx="20">
                  <c:v>21.21</c:v>
                </c:pt>
                <c:pt idx="21">
                  <c:v>28.28</c:v>
                </c:pt>
                <c:pt idx="22">
                  <c:v>35.36</c:v>
                </c:pt>
                <c:pt idx="23">
                  <c:v>42.43</c:v>
                </c:pt>
                <c:pt idx="24">
                  <c:v>49.5</c:v>
                </c:pt>
                <c:pt idx="25">
                  <c:v>56.57</c:v>
                </c:pt>
                <c:pt idx="26">
                  <c:v>63.64</c:v>
                </c:pt>
                <c:pt idx="27">
                  <c:v>70.709999999999994</c:v>
                </c:pt>
                <c:pt idx="28">
                  <c:v>77.78</c:v>
                </c:pt>
                <c:pt idx="29">
                  <c:v>84.85</c:v>
                </c:pt>
                <c:pt idx="30">
                  <c:v>91.92</c:v>
                </c:pt>
                <c:pt idx="31">
                  <c:v>98.99</c:v>
                </c:pt>
                <c:pt idx="32">
                  <c:v>106.07</c:v>
                </c:pt>
                <c:pt idx="33">
                  <c:v>113.14</c:v>
                </c:pt>
                <c:pt idx="34">
                  <c:v>120.21</c:v>
                </c:pt>
              </c:numCache>
            </c:numRef>
          </c:xVal>
          <c:yVal>
            <c:numRef>
              <c:f>'6FFF_10X10'!$F$3:$F$37</c:f>
              <c:numCache>
                <c:formatCode>General</c:formatCode>
                <c:ptCount val="35"/>
                <c:pt idx="0">
                  <c:v>1.4144271570014138E-2</c:v>
                </c:pt>
                <c:pt idx="1">
                  <c:v>2.8288543140028252E-2</c:v>
                </c:pt>
                <c:pt idx="2">
                  <c:v>2.82485875706215E-2</c:v>
                </c:pt>
                <c:pt idx="3">
                  <c:v>5.6577086280056622E-2</c:v>
                </c:pt>
                <c:pt idx="4">
                  <c:v>5.6577086280056504E-2</c:v>
                </c:pt>
                <c:pt idx="5">
                  <c:v>8.4865629420084965E-2</c:v>
                </c:pt>
                <c:pt idx="6">
                  <c:v>0.12729844413012714</c:v>
                </c:pt>
                <c:pt idx="7">
                  <c:v>0.22630834512022655</c:v>
                </c:pt>
                <c:pt idx="8">
                  <c:v>0.56577086280056577</c:v>
                </c:pt>
                <c:pt idx="9">
                  <c:v>5.7708628005657703</c:v>
                </c:pt>
                <c:pt idx="10">
                  <c:v>5.1060820367751072</c:v>
                </c:pt>
                <c:pt idx="11">
                  <c:v>0.72135785007072051</c:v>
                </c:pt>
                <c:pt idx="12">
                  <c:v>0.43785310734463206</c:v>
                </c:pt>
                <c:pt idx="13">
                  <c:v>0.33946251768034025</c:v>
                </c:pt>
                <c:pt idx="14">
                  <c:v>0.22630834512022549</c:v>
                </c:pt>
                <c:pt idx="15">
                  <c:v>0.14144271570014144</c:v>
                </c:pt>
                <c:pt idx="16">
                  <c:v>5.6577086280057379E-2</c:v>
                </c:pt>
                <c:pt idx="17">
                  <c:v>-4.2432814710042031E-2</c:v>
                </c:pt>
                <c:pt idx="18">
                  <c:v>-0.14144271570014144</c:v>
                </c:pt>
                <c:pt idx="19">
                  <c:v>-0.24045261669024084</c:v>
                </c:pt>
                <c:pt idx="20">
                  <c:v>-0.31117397454031154</c:v>
                </c:pt>
                <c:pt idx="21">
                  <c:v>-0.42372881355932213</c:v>
                </c:pt>
                <c:pt idx="22">
                  <c:v>-0.73550212164073592</c:v>
                </c:pt>
                <c:pt idx="23">
                  <c:v>-5.0636492220650631</c:v>
                </c:pt>
                <c:pt idx="24">
                  <c:v>-5.827439886845827</c:v>
                </c:pt>
                <c:pt idx="25">
                  <c:v>-0.57991513437057984</c:v>
                </c:pt>
                <c:pt idx="26">
                  <c:v>-0.22630834512022655</c:v>
                </c:pt>
                <c:pt idx="27">
                  <c:v>-0.12729844413012714</c:v>
                </c:pt>
                <c:pt idx="28">
                  <c:v>-8.4865629420084965E-2</c:v>
                </c:pt>
                <c:pt idx="29">
                  <c:v>-5.6577086280056504E-2</c:v>
                </c:pt>
                <c:pt idx="30">
                  <c:v>-4.2432814710042482E-2</c:v>
                </c:pt>
                <c:pt idx="31">
                  <c:v>-4.2372881355932222E-2</c:v>
                </c:pt>
                <c:pt idx="32">
                  <c:v>-2.8288543140028252E-2</c:v>
                </c:pt>
                <c:pt idx="33">
                  <c:v>-1.4144271570014138E-2</c:v>
                </c:pt>
                <c:pt idx="34">
                  <c:v>9.1506530238748864E-3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4D2-4781-ABF8-1E6CFAF41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8358351"/>
        <c:axId val="1777999343"/>
      </c:scatterChart>
      <c:valAx>
        <c:axId val="2028358351"/>
        <c:scaling>
          <c:orientation val="minMax"/>
          <c:max val="90"/>
          <c:min val="-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38857042869641295"/>
              <c:y val="0.92339020122484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777999343"/>
        <c:crosses val="autoZero"/>
        <c:crossBetween val="midCat"/>
        <c:majorUnit val="10"/>
        <c:minorUnit val="1"/>
      </c:valAx>
      <c:valAx>
        <c:axId val="1777999343"/>
        <c:scaling>
          <c:orientation val="minMax"/>
          <c:min val="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2.2672915885514264E-2"/>
              <c:y val="0.386241178186060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028358351"/>
        <c:crosses val="autoZero"/>
        <c:crossBetween val="midCat"/>
        <c:majorUnit val="1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dirty="0"/>
              <a:t>Fig. 9b 1st Derivative_1500_10FFF_10X10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'10FFF_10X10'!$E$3:$E$37</c:f>
              <c:numCache>
                <c:formatCode>0.00</c:formatCode>
                <c:ptCount val="35"/>
                <c:pt idx="0">
                  <c:v>-120.21</c:v>
                </c:pt>
                <c:pt idx="1">
                  <c:v>-113.14</c:v>
                </c:pt>
                <c:pt idx="2">
                  <c:v>-106.07</c:v>
                </c:pt>
                <c:pt idx="3">
                  <c:v>-98.99</c:v>
                </c:pt>
                <c:pt idx="4">
                  <c:v>-91.92</c:v>
                </c:pt>
                <c:pt idx="5">
                  <c:v>-84.85</c:v>
                </c:pt>
                <c:pt idx="6">
                  <c:v>-77.78</c:v>
                </c:pt>
                <c:pt idx="7">
                  <c:v>-70.709999999999994</c:v>
                </c:pt>
                <c:pt idx="8">
                  <c:v>-63.64</c:v>
                </c:pt>
                <c:pt idx="9">
                  <c:v>-56.57</c:v>
                </c:pt>
                <c:pt idx="10">
                  <c:v>-49.5</c:v>
                </c:pt>
                <c:pt idx="11">
                  <c:v>-42.43</c:v>
                </c:pt>
                <c:pt idx="12">
                  <c:v>-35.36</c:v>
                </c:pt>
                <c:pt idx="13">
                  <c:v>-28.28</c:v>
                </c:pt>
                <c:pt idx="14">
                  <c:v>-21.21</c:v>
                </c:pt>
                <c:pt idx="15">
                  <c:v>-14.14</c:v>
                </c:pt>
                <c:pt idx="16">
                  <c:v>-7.07</c:v>
                </c:pt>
                <c:pt idx="17">
                  <c:v>0</c:v>
                </c:pt>
                <c:pt idx="18">
                  <c:v>7.07</c:v>
                </c:pt>
                <c:pt idx="19">
                  <c:v>14.14</c:v>
                </c:pt>
                <c:pt idx="20">
                  <c:v>21.21</c:v>
                </c:pt>
                <c:pt idx="21">
                  <c:v>28.28</c:v>
                </c:pt>
                <c:pt idx="22">
                  <c:v>35.36</c:v>
                </c:pt>
                <c:pt idx="23">
                  <c:v>42.43</c:v>
                </c:pt>
                <c:pt idx="24">
                  <c:v>49.5</c:v>
                </c:pt>
                <c:pt idx="25">
                  <c:v>56.57</c:v>
                </c:pt>
                <c:pt idx="26">
                  <c:v>63.64</c:v>
                </c:pt>
                <c:pt idx="27">
                  <c:v>70.709999999999994</c:v>
                </c:pt>
                <c:pt idx="28">
                  <c:v>77.78</c:v>
                </c:pt>
                <c:pt idx="29">
                  <c:v>84.85</c:v>
                </c:pt>
                <c:pt idx="30">
                  <c:v>91.92</c:v>
                </c:pt>
                <c:pt idx="31">
                  <c:v>98.99</c:v>
                </c:pt>
                <c:pt idx="32">
                  <c:v>106.07</c:v>
                </c:pt>
                <c:pt idx="33">
                  <c:v>113.14</c:v>
                </c:pt>
                <c:pt idx="34">
                  <c:v>120.21</c:v>
                </c:pt>
              </c:numCache>
            </c:numRef>
          </c:xVal>
          <c:yVal>
            <c:numRef>
              <c:f>'10FFF_10X10'!$F$3:$F$37</c:f>
              <c:numCache>
                <c:formatCode>General</c:formatCode>
                <c:ptCount val="35"/>
                <c:pt idx="0">
                  <c:v>0</c:v>
                </c:pt>
                <c:pt idx="1">
                  <c:v>2.8288543140028252E-2</c:v>
                </c:pt>
                <c:pt idx="2">
                  <c:v>1.412429378531075E-2</c:v>
                </c:pt>
                <c:pt idx="3">
                  <c:v>2.8288543140028311E-2</c:v>
                </c:pt>
                <c:pt idx="4">
                  <c:v>4.2432814710042392E-2</c:v>
                </c:pt>
                <c:pt idx="5">
                  <c:v>5.6577086280056622E-2</c:v>
                </c:pt>
                <c:pt idx="6">
                  <c:v>9.9009900990098931E-2</c:v>
                </c:pt>
                <c:pt idx="7">
                  <c:v>0.16973125884016985</c:v>
                </c:pt>
                <c:pt idx="8">
                  <c:v>0.57991513437057984</c:v>
                </c:pt>
                <c:pt idx="9">
                  <c:v>5.2050919377652045</c:v>
                </c:pt>
                <c:pt idx="10">
                  <c:v>4.8373408769448378</c:v>
                </c:pt>
                <c:pt idx="11">
                  <c:v>0.93352192362093267</c:v>
                </c:pt>
                <c:pt idx="12">
                  <c:v>0.63559322033898324</c:v>
                </c:pt>
                <c:pt idx="13">
                  <c:v>0.53748231966053905</c:v>
                </c:pt>
                <c:pt idx="14">
                  <c:v>0.43847241867043762</c:v>
                </c:pt>
                <c:pt idx="15">
                  <c:v>0.29702970297029624</c:v>
                </c:pt>
                <c:pt idx="16">
                  <c:v>0.12729844413012809</c:v>
                </c:pt>
                <c:pt idx="17">
                  <c:v>-9.9009900990099403E-2</c:v>
                </c:pt>
                <c:pt idx="18">
                  <c:v>-0.28288543140028288</c:v>
                </c:pt>
                <c:pt idx="19">
                  <c:v>-0.45261669024045298</c:v>
                </c:pt>
                <c:pt idx="20">
                  <c:v>-0.52333804809052176</c:v>
                </c:pt>
                <c:pt idx="21">
                  <c:v>-0.63559322033898324</c:v>
                </c:pt>
                <c:pt idx="22">
                  <c:v>-0.94766619519094808</c:v>
                </c:pt>
                <c:pt idx="23">
                  <c:v>-4.7383309759547378</c:v>
                </c:pt>
                <c:pt idx="24">
                  <c:v>-5.3041018387553036</c:v>
                </c:pt>
                <c:pt idx="25">
                  <c:v>-0.59405940594059392</c:v>
                </c:pt>
                <c:pt idx="26">
                  <c:v>-0.18387553041018403</c:v>
                </c:pt>
                <c:pt idx="27">
                  <c:v>-9.9009900990098931E-2</c:v>
                </c:pt>
                <c:pt idx="28">
                  <c:v>-5.6577086280056622E-2</c:v>
                </c:pt>
                <c:pt idx="29">
                  <c:v>-4.2432814710042392E-2</c:v>
                </c:pt>
                <c:pt idx="30">
                  <c:v>-2.8288543140028311E-2</c:v>
                </c:pt>
                <c:pt idx="31">
                  <c:v>-1.412429378531075E-2</c:v>
                </c:pt>
                <c:pt idx="32">
                  <c:v>-1.4144271570014126E-2</c:v>
                </c:pt>
                <c:pt idx="33">
                  <c:v>-1.4144271570014156E-2</c:v>
                </c:pt>
                <c:pt idx="34">
                  <c:v>6.6550203809999176E-3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BB4-4E67-AE2E-B1760ECEC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0552991"/>
        <c:axId val="1777961903"/>
      </c:scatterChart>
      <c:valAx>
        <c:axId val="1940552991"/>
        <c:scaling>
          <c:orientation val="minMax"/>
          <c:max val="90"/>
          <c:min val="-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Distance mm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0.40233744876474759"/>
              <c:y val="0.921462817147856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777961903"/>
        <c:crosses val="autoZero"/>
        <c:crossBetween val="midCat"/>
        <c:majorUnit val="10"/>
        <c:minorUnit val="1"/>
      </c:valAx>
      <c:valAx>
        <c:axId val="1777961903"/>
        <c:scaling>
          <c:orientation val="minMax"/>
          <c:max val="6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1.8986632115315136E-2"/>
              <c:y val="0.412064741907261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40552991"/>
        <c:crosses val="autoZero"/>
        <c:crossBetween val="midCat"/>
        <c:majorUnit val="1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dirty="0"/>
              <a:t>Fig. 9c 1st Derivative_1600_10FFF_10X10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7.4804601187072439E-2"/>
          <c:y val="0.27193394727043207"/>
          <c:w val="0.86304508989563067"/>
          <c:h val="0.63547333399934003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'10FFF_10X10'!$E$3:$E$33</c:f>
              <c:numCache>
                <c:formatCode>0.00</c:formatCode>
                <c:ptCount val="31"/>
                <c:pt idx="0">
                  <c:v>-75</c:v>
                </c:pt>
                <c:pt idx="1">
                  <c:v>-70</c:v>
                </c:pt>
                <c:pt idx="2">
                  <c:v>-65</c:v>
                </c:pt>
                <c:pt idx="3">
                  <c:v>-60</c:v>
                </c:pt>
                <c:pt idx="4">
                  <c:v>-55</c:v>
                </c:pt>
                <c:pt idx="5">
                  <c:v>-50</c:v>
                </c:pt>
                <c:pt idx="6">
                  <c:v>-45</c:v>
                </c:pt>
                <c:pt idx="7">
                  <c:v>-40</c:v>
                </c:pt>
                <c:pt idx="8">
                  <c:v>-35</c:v>
                </c:pt>
                <c:pt idx="9">
                  <c:v>-30</c:v>
                </c:pt>
                <c:pt idx="10">
                  <c:v>-25</c:v>
                </c:pt>
                <c:pt idx="11">
                  <c:v>-20</c:v>
                </c:pt>
                <c:pt idx="12">
                  <c:v>-15</c:v>
                </c:pt>
                <c:pt idx="13">
                  <c:v>-10</c:v>
                </c:pt>
                <c:pt idx="14">
                  <c:v>-5</c:v>
                </c:pt>
                <c:pt idx="15">
                  <c:v>0</c:v>
                </c:pt>
                <c:pt idx="16">
                  <c:v>5</c:v>
                </c:pt>
                <c:pt idx="17">
                  <c:v>10</c:v>
                </c:pt>
                <c:pt idx="18">
                  <c:v>15</c:v>
                </c:pt>
                <c:pt idx="19">
                  <c:v>20</c:v>
                </c:pt>
                <c:pt idx="20">
                  <c:v>25</c:v>
                </c:pt>
                <c:pt idx="21">
                  <c:v>30</c:v>
                </c:pt>
                <c:pt idx="22">
                  <c:v>35</c:v>
                </c:pt>
                <c:pt idx="23">
                  <c:v>40</c:v>
                </c:pt>
                <c:pt idx="24">
                  <c:v>45</c:v>
                </c:pt>
                <c:pt idx="25">
                  <c:v>50</c:v>
                </c:pt>
                <c:pt idx="26">
                  <c:v>55</c:v>
                </c:pt>
                <c:pt idx="27">
                  <c:v>60</c:v>
                </c:pt>
                <c:pt idx="28">
                  <c:v>65</c:v>
                </c:pt>
                <c:pt idx="29">
                  <c:v>70</c:v>
                </c:pt>
                <c:pt idx="30">
                  <c:v>75</c:v>
                </c:pt>
              </c:numCache>
            </c:numRef>
          </c:xVal>
          <c:yVal>
            <c:numRef>
              <c:f>'10FFF_10X10'!$F$3:$F$33</c:f>
              <c:numCache>
                <c:formatCode>General</c:formatCode>
                <c:ptCount val="31"/>
                <c:pt idx="0">
                  <c:v>7.9999999999999988E-2</c:v>
                </c:pt>
                <c:pt idx="1">
                  <c:v>0.12000000000000002</c:v>
                </c:pt>
                <c:pt idx="2">
                  <c:v>0.24000000000000005</c:v>
                </c:pt>
                <c:pt idx="3">
                  <c:v>0.7</c:v>
                </c:pt>
                <c:pt idx="4">
                  <c:v>6.3600000000000012</c:v>
                </c:pt>
                <c:pt idx="5">
                  <c:v>7.8199999999999985</c:v>
                </c:pt>
                <c:pt idx="6">
                  <c:v>1.1200000000000017</c:v>
                </c:pt>
                <c:pt idx="7">
                  <c:v>0.63999999999999768</c:v>
                </c:pt>
                <c:pt idx="8">
                  <c:v>0.54000000000000059</c:v>
                </c:pt>
                <c:pt idx="9">
                  <c:v>0.48000000000000115</c:v>
                </c:pt>
                <c:pt idx="10">
                  <c:v>0.44000000000000056</c:v>
                </c:pt>
                <c:pt idx="11">
                  <c:v>0.37999999999999828</c:v>
                </c:pt>
                <c:pt idx="12">
                  <c:v>0.35999999999999943</c:v>
                </c:pt>
                <c:pt idx="13">
                  <c:v>0.2</c:v>
                </c:pt>
                <c:pt idx="14">
                  <c:v>8.000000000000114E-2</c:v>
                </c:pt>
                <c:pt idx="15">
                  <c:v>-5.9999999999999429E-2</c:v>
                </c:pt>
                <c:pt idx="16">
                  <c:v>-0.2</c:v>
                </c:pt>
                <c:pt idx="17">
                  <c:v>-0.32000000000000173</c:v>
                </c:pt>
                <c:pt idx="18">
                  <c:v>-0.37999999999999828</c:v>
                </c:pt>
                <c:pt idx="19">
                  <c:v>-0.44000000000000056</c:v>
                </c:pt>
                <c:pt idx="20">
                  <c:v>-0.48000000000000115</c:v>
                </c:pt>
                <c:pt idx="21">
                  <c:v>-0.55999999999999939</c:v>
                </c:pt>
                <c:pt idx="22">
                  <c:v>-0.64000000000000057</c:v>
                </c:pt>
                <c:pt idx="23">
                  <c:v>-1.0799999999999983</c:v>
                </c:pt>
                <c:pt idx="24">
                  <c:v>-7.3400000000000007</c:v>
                </c:pt>
                <c:pt idx="25">
                  <c:v>-6.9</c:v>
                </c:pt>
                <c:pt idx="26">
                  <c:v>-0.72</c:v>
                </c:pt>
                <c:pt idx="27">
                  <c:v>-0.24000000000000005</c:v>
                </c:pt>
                <c:pt idx="28">
                  <c:v>-0.12000000000000002</c:v>
                </c:pt>
                <c:pt idx="29">
                  <c:v>-7.9999999999999988E-2</c:v>
                </c:pt>
                <c:pt idx="30">
                  <c:v>2.9333333333333336E-2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AA1-4257-A076-692B90384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251359"/>
        <c:axId val="1298161327"/>
      </c:scatterChart>
      <c:valAx>
        <c:axId val="1169251359"/>
        <c:scaling>
          <c:orientation val="minMax"/>
          <c:max val="70"/>
          <c:min val="-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5051640650889263"/>
              <c:y val="0.914814814814814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298161327"/>
        <c:crosses val="autoZero"/>
        <c:crossBetween val="midCat"/>
        <c:majorUnit val="10"/>
        <c:minorUnit val="1"/>
      </c:valAx>
      <c:valAx>
        <c:axId val="1298161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1.4195835066419421E-2"/>
              <c:y val="0.447629629629629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169251359"/>
        <c:crosses val="autoZero"/>
        <c:crossBetween val="midCat"/>
        <c:majorUnit val="1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dirty="0"/>
              <a:t>Fig. 9d 1st Derivative_Starcheck_10FFF_10X10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1265014095460289"/>
          <c:y val="0.25322804305019025"/>
          <c:w val="0.80186120880411194"/>
          <c:h val="0.65135146830590163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'10FFF_10X10'!$E$3:$E$81</c:f>
              <c:numCache>
                <c:formatCode>0.00</c:formatCode>
                <c:ptCount val="79"/>
                <c:pt idx="0">
                  <c:v>-120</c:v>
                </c:pt>
                <c:pt idx="1">
                  <c:v>-117</c:v>
                </c:pt>
                <c:pt idx="2">
                  <c:v>-114</c:v>
                </c:pt>
                <c:pt idx="3">
                  <c:v>-111</c:v>
                </c:pt>
                <c:pt idx="4">
                  <c:v>-108</c:v>
                </c:pt>
                <c:pt idx="5">
                  <c:v>-105</c:v>
                </c:pt>
                <c:pt idx="6">
                  <c:v>-102</c:v>
                </c:pt>
                <c:pt idx="7">
                  <c:v>-99</c:v>
                </c:pt>
                <c:pt idx="8">
                  <c:v>-96</c:v>
                </c:pt>
                <c:pt idx="9">
                  <c:v>-93</c:v>
                </c:pt>
                <c:pt idx="10">
                  <c:v>-90</c:v>
                </c:pt>
                <c:pt idx="11">
                  <c:v>-87</c:v>
                </c:pt>
                <c:pt idx="12">
                  <c:v>-84</c:v>
                </c:pt>
                <c:pt idx="13">
                  <c:v>-81</c:v>
                </c:pt>
                <c:pt idx="14">
                  <c:v>-78</c:v>
                </c:pt>
                <c:pt idx="15">
                  <c:v>-75</c:v>
                </c:pt>
                <c:pt idx="16">
                  <c:v>-72</c:v>
                </c:pt>
                <c:pt idx="17">
                  <c:v>-69</c:v>
                </c:pt>
                <c:pt idx="18">
                  <c:v>-66</c:v>
                </c:pt>
                <c:pt idx="19">
                  <c:v>-63</c:v>
                </c:pt>
                <c:pt idx="20">
                  <c:v>-60</c:v>
                </c:pt>
                <c:pt idx="21">
                  <c:v>-57</c:v>
                </c:pt>
                <c:pt idx="22">
                  <c:v>-54</c:v>
                </c:pt>
                <c:pt idx="23">
                  <c:v>-51</c:v>
                </c:pt>
                <c:pt idx="24">
                  <c:v>-48</c:v>
                </c:pt>
                <c:pt idx="25">
                  <c:v>-45</c:v>
                </c:pt>
                <c:pt idx="26">
                  <c:v>-42</c:v>
                </c:pt>
                <c:pt idx="27">
                  <c:v>-39</c:v>
                </c:pt>
                <c:pt idx="28">
                  <c:v>-36</c:v>
                </c:pt>
                <c:pt idx="29">
                  <c:v>-33</c:v>
                </c:pt>
                <c:pt idx="30">
                  <c:v>-30</c:v>
                </c:pt>
                <c:pt idx="31">
                  <c:v>-27</c:v>
                </c:pt>
                <c:pt idx="32">
                  <c:v>-24</c:v>
                </c:pt>
                <c:pt idx="33">
                  <c:v>-21</c:v>
                </c:pt>
                <c:pt idx="34">
                  <c:v>-18</c:v>
                </c:pt>
                <c:pt idx="35">
                  <c:v>-15</c:v>
                </c:pt>
                <c:pt idx="36">
                  <c:v>-12</c:v>
                </c:pt>
                <c:pt idx="37">
                  <c:v>-9</c:v>
                </c:pt>
                <c:pt idx="38">
                  <c:v>-6</c:v>
                </c:pt>
                <c:pt idx="39">
                  <c:v>0</c:v>
                </c:pt>
                <c:pt idx="40">
                  <c:v>6</c:v>
                </c:pt>
                <c:pt idx="41">
                  <c:v>9</c:v>
                </c:pt>
                <c:pt idx="42">
                  <c:v>12</c:v>
                </c:pt>
                <c:pt idx="43">
                  <c:v>15</c:v>
                </c:pt>
                <c:pt idx="44">
                  <c:v>18</c:v>
                </c:pt>
                <c:pt idx="45">
                  <c:v>21</c:v>
                </c:pt>
                <c:pt idx="46">
                  <c:v>24</c:v>
                </c:pt>
                <c:pt idx="47">
                  <c:v>27</c:v>
                </c:pt>
                <c:pt idx="48">
                  <c:v>30</c:v>
                </c:pt>
                <c:pt idx="49">
                  <c:v>33</c:v>
                </c:pt>
                <c:pt idx="50">
                  <c:v>36</c:v>
                </c:pt>
                <c:pt idx="51">
                  <c:v>39</c:v>
                </c:pt>
                <c:pt idx="52">
                  <c:v>42</c:v>
                </c:pt>
                <c:pt idx="53">
                  <c:v>45</c:v>
                </c:pt>
                <c:pt idx="54">
                  <c:v>48</c:v>
                </c:pt>
                <c:pt idx="55">
                  <c:v>51</c:v>
                </c:pt>
                <c:pt idx="56">
                  <c:v>54</c:v>
                </c:pt>
                <c:pt idx="57">
                  <c:v>57</c:v>
                </c:pt>
                <c:pt idx="58">
                  <c:v>60</c:v>
                </c:pt>
                <c:pt idx="59">
                  <c:v>63</c:v>
                </c:pt>
                <c:pt idx="60">
                  <c:v>66</c:v>
                </c:pt>
                <c:pt idx="61">
                  <c:v>69</c:v>
                </c:pt>
                <c:pt idx="62">
                  <c:v>72</c:v>
                </c:pt>
                <c:pt idx="63">
                  <c:v>75</c:v>
                </c:pt>
                <c:pt idx="64">
                  <c:v>78</c:v>
                </c:pt>
                <c:pt idx="65">
                  <c:v>81</c:v>
                </c:pt>
                <c:pt idx="66">
                  <c:v>84</c:v>
                </c:pt>
                <c:pt idx="67">
                  <c:v>87</c:v>
                </c:pt>
                <c:pt idx="68">
                  <c:v>90</c:v>
                </c:pt>
                <c:pt idx="69">
                  <c:v>93</c:v>
                </c:pt>
                <c:pt idx="70">
                  <c:v>96</c:v>
                </c:pt>
                <c:pt idx="71">
                  <c:v>99</c:v>
                </c:pt>
                <c:pt idx="72">
                  <c:v>102</c:v>
                </c:pt>
                <c:pt idx="73">
                  <c:v>105</c:v>
                </c:pt>
                <c:pt idx="74">
                  <c:v>108</c:v>
                </c:pt>
                <c:pt idx="75">
                  <c:v>111</c:v>
                </c:pt>
                <c:pt idx="76">
                  <c:v>114</c:v>
                </c:pt>
                <c:pt idx="77">
                  <c:v>117</c:v>
                </c:pt>
                <c:pt idx="78">
                  <c:v>120</c:v>
                </c:pt>
              </c:numCache>
            </c:numRef>
          </c:xVal>
          <c:yVal>
            <c:numRef>
              <c:f>'10FFF_10X10'!$F$3:$F$81</c:f>
              <c:numCache>
                <c:formatCode>General</c:formatCode>
                <c:ptCount val="79"/>
                <c:pt idx="0">
                  <c:v>3.3333333333333326E-2</c:v>
                </c:pt>
                <c:pt idx="1">
                  <c:v>0</c:v>
                </c:pt>
                <c:pt idx="2">
                  <c:v>3.3333333333333326E-2</c:v>
                </c:pt>
                <c:pt idx="3">
                  <c:v>3.3333333333333361E-2</c:v>
                </c:pt>
                <c:pt idx="4">
                  <c:v>0</c:v>
                </c:pt>
                <c:pt idx="5">
                  <c:v>3.3333333333333291E-2</c:v>
                </c:pt>
                <c:pt idx="6">
                  <c:v>3.3333333333333361E-2</c:v>
                </c:pt>
                <c:pt idx="7">
                  <c:v>0</c:v>
                </c:pt>
                <c:pt idx="8">
                  <c:v>3.3333333333333291E-2</c:v>
                </c:pt>
                <c:pt idx="9">
                  <c:v>6.6666666666666721E-2</c:v>
                </c:pt>
                <c:pt idx="10">
                  <c:v>3.3333333333333291E-2</c:v>
                </c:pt>
                <c:pt idx="11">
                  <c:v>3.3333333333333361E-2</c:v>
                </c:pt>
                <c:pt idx="12">
                  <c:v>6.6666666666666652E-2</c:v>
                </c:pt>
                <c:pt idx="13">
                  <c:v>6.6666666666666721E-2</c:v>
                </c:pt>
                <c:pt idx="14">
                  <c:v>6.6666666666666582E-2</c:v>
                </c:pt>
                <c:pt idx="15">
                  <c:v>0.10000000000000009</c:v>
                </c:pt>
                <c:pt idx="16">
                  <c:v>0.1333333333333333</c:v>
                </c:pt>
                <c:pt idx="17">
                  <c:v>0.16666666666666666</c:v>
                </c:pt>
                <c:pt idx="18">
                  <c:v>0.23333333333333325</c:v>
                </c:pt>
                <c:pt idx="19">
                  <c:v>0.36666666666666686</c:v>
                </c:pt>
                <c:pt idx="20">
                  <c:v>0.69999999999999984</c:v>
                </c:pt>
                <c:pt idx="21">
                  <c:v>1.5333333333333332</c:v>
                </c:pt>
                <c:pt idx="22">
                  <c:v>4.7</c:v>
                </c:pt>
                <c:pt idx="23">
                  <c:v>11.1</c:v>
                </c:pt>
                <c:pt idx="24">
                  <c:v>4.833333333333333</c:v>
                </c:pt>
                <c:pt idx="25">
                  <c:v>1.7666666666666657</c:v>
                </c:pt>
                <c:pt idx="26">
                  <c:v>1.099999999999999</c:v>
                </c:pt>
                <c:pt idx="27">
                  <c:v>0.80000000000000193</c:v>
                </c:pt>
                <c:pt idx="28">
                  <c:v>0.66666666666666663</c:v>
                </c:pt>
                <c:pt idx="29">
                  <c:v>0.66666666666666663</c:v>
                </c:pt>
                <c:pt idx="30">
                  <c:v>0.56666666666666765</c:v>
                </c:pt>
                <c:pt idx="31">
                  <c:v>0.53333333333333144</c:v>
                </c:pt>
                <c:pt idx="32">
                  <c:v>0.53333333333333621</c:v>
                </c:pt>
                <c:pt idx="33">
                  <c:v>0.5</c:v>
                </c:pt>
                <c:pt idx="34">
                  <c:v>0.39999999999999619</c:v>
                </c:pt>
                <c:pt idx="35">
                  <c:v>0.36666666666666953</c:v>
                </c:pt>
                <c:pt idx="36">
                  <c:v>0.33333333333333331</c:v>
                </c:pt>
                <c:pt idx="37">
                  <c:v>0.16666666666666666</c:v>
                </c:pt>
                <c:pt idx="38">
                  <c:v>0.13333333333333286</c:v>
                </c:pt>
                <c:pt idx="39">
                  <c:v>-0.11666666666666714</c:v>
                </c:pt>
                <c:pt idx="40">
                  <c:v>-0.1999999999999981</c:v>
                </c:pt>
                <c:pt idx="41">
                  <c:v>-0.33333333333333331</c:v>
                </c:pt>
                <c:pt idx="42">
                  <c:v>-0.33333333333333331</c:v>
                </c:pt>
                <c:pt idx="43">
                  <c:v>-0.4333333333333324</c:v>
                </c:pt>
                <c:pt idx="44">
                  <c:v>-0.46666666666666856</c:v>
                </c:pt>
                <c:pt idx="45">
                  <c:v>-0.5</c:v>
                </c:pt>
                <c:pt idx="46">
                  <c:v>-0.5</c:v>
                </c:pt>
                <c:pt idx="47">
                  <c:v>-0.63333333333333519</c:v>
                </c:pt>
                <c:pt idx="48">
                  <c:v>-0.56666666666666288</c:v>
                </c:pt>
                <c:pt idx="49">
                  <c:v>-0.66666666666666663</c:v>
                </c:pt>
                <c:pt idx="50">
                  <c:v>-0.76666666666667049</c:v>
                </c:pt>
                <c:pt idx="51">
                  <c:v>-1.0333333333333314</c:v>
                </c:pt>
                <c:pt idx="52">
                  <c:v>-1.6333333333333353</c:v>
                </c:pt>
                <c:pt idx="53">
                  <c:v>-3.9333333333333322</c:v>
                </c:pt>
                <c:pt idx="54">
                  <c:v>-10.733333333333333</c:v>
                </c:pt>
                <c:pt idx="55">
                  <c:v>-6</c:v>
                </c:pt>
                <c:pt idx="56">
                  <c:v>-1.7333333333333332</c:v>
                </c:pt>
                <c:pt idx="57">
                  <c:v>-0.76666666666666694</c:v>
                </c:pt>
                <c:pt idx="58">
                  <c:v>-0.39999999999999974</c:v>
                </c:pt>
                <c:pt idx="59">
                  <c:v>-0.23333333333333339</c:v>
                </c:pt>
                <c:pt idx="60">
                  <c:v>-0.20000000000000004</c:v>
                </c:pt>
                <c:pt idx="61">
                  <c:v>-0.10000000000000009</c:v>
                </c:pt>
                <c:pt idx="62">
                  <c:v>-0.1333333333333333</c:v>
                </c:pt>
                <c:pt idx="63">
                  <c:v>-6.6666666666666582E-2</c:v>
                </c:pt>
                <c:pt idx="64">
                  <c:v>-6.6666666666666721E-2</c:v>
                </c:pt>
                <c:pt idx="65">
                  <c:v>-6.6666666666666652E-2</c:v>
                </c:pt>
                <c:pt idx="66">
                  <c:v>-3.3333333333333361E-2</c:v>
                </c:pt>
                <c:pt idx="67">
                  <c:v>-3.3333333333333291E-2</c:v>
                </c:pt>
                <c:pt idx="68">
                  <c:v>-6.6666666666666721E-2</c:v>
                </c:pt>
                <c:pt idx="69">
                  <c:v>0</c:v>
                </c:pt>
                <c:pt idx="70">
                  <c:v>-6.6666666666666652E-2</c:v>
                </c:pt>
                <c:pt idx="71">
                  <c:v>0</c:v>
                </c:pt>
                <c:pt idx="72">
                  <c:v>-3.3333333333333291E-2</c:v>
                </c:pt>
                <c:pt idx="73">
                  <c:v>-3.3333333333333361E-2</c:v>
                </c:pt>
                <c:pt idx="74">
                  <c:v>0</c:v>
                </c:pt>
                <c:pt idx="75">
                  <c:v>-3.3333333333333326E-2</c:v>
                </c:pt>
                <c:pt idx="76">
                  <c:v>0</c:v>
                </c:pt>
                <c:pt idx="77">
                  <c:v>-3.3333333333333326E-2</c:v>
                </c:pt>
                <c:pt idx="78">
                  <c:v>6.6666666666666671E-3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F93-4C79-A40E-87A9DCD8F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3958736"/>
        <c:axId val="1338855296"/>
      </c:scatterChart>
      <c:valAx>
        <c:axId val="1333958736"/>
        <c:scaling>
          <c:orientation val="minMax"/>
          <c:max val="90"/>
          <c:min val="-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3087651080651956"/>
              <c:y val="0.923657679809254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338855296"/>
        <c:crosses val="autoZero"/>
        <c:crossBetween val="midCat"/>
        <c:majorUnit val="10"/>
        <c:minorUnit val="1"/>
      </c:valAx>
      <c:valAx>
        <c:axId val="1338855296"/>
        <c:scaling>
          <c:orientation val="minMax"/>
          <c:max val="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4.6131492822656418E-2"/>
              <c:y val="0.433705702652553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333958736"/>
        <c:crosses val="autoZero"/>
        <c:crossBetween val="midCat"/>
        <c:majorUnit val="2"/>
        <c:minorUnit val="0.2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dirty="0"/>
              <a:t>Fig. 9e 1st Derivative_PP3D_10FFF_10X10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0545685253809188"/>
          <c:y val="0.23404749680226766"/>
          <c:w val="0.83432725682018249"/>
          <c:h val="0.6591149113542985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'10FFF_10X10'!$E$3:$E$243</c:f>
              <c:numCache>
                <c:formatCode>0.00</c:formatCode>
                <c:ptCount val="241"/>
                <c:pt idx="0">
                  <c:v>-120</c:v>
                </c:pt>
                <c:pt idx="1">
                  <c:v>-119</c:v>
                </c:pt>
                <c:pt idx="2">
                  <c:v>-118</c:v>
                </c:pt>
                <c:pt idx="3">
                  <c:v>-117</c:v>
                </c:pt>
                <c:pt idx="4">
                  <c:v>-116</c:v>
                </c:pt>
                <c:pt idx="5">
                  <c:v>-115</c:v>
                </c:pt>
                <c:pt idx="6">
                  <c:v>-114</c:v>
                </c:pt>
                <c:pt idx="7">
                  <c:v>-113</c:v>
                </c:pt>
                <c:pt idx="8">
                  <c:v>-112</c:v>
                </c:pt>
                <c:pt idx="9">
                  <c:v>-111</c:v>
                </c:pt>
                <c:pt idx="10">
                  <c:v>-110</c:v>
                </c:pt>
                <c:pt idx="11">
                  <c:v>-109</c:v>
                </c:pt>
                <c:pt idx="12">
                  <c:v>-108</c:v>
                </c:pt>
                <c:pt idx="13">
                  <c:v>-107</c:v>
                </c:pt>
                <c:pt idx="14">
                  <c:v>-106</c:v>
                </c:pt>
                <c:pt idx="15">
                  <c:v>-105</c:v>
                </c:pt>
                <c:pt idx="16">
                  <c:v>-104</c:v>
                </c:pt>
                <c:pt idx="17">
                  <c:v>-103</c:v>
                </c:pt>
                <c:pt idx="18">
                  <c:v>-102</c:v>
                </c:pt>
                <c:pt idx="19">
                  <c:v>-101</c:v>
                </c:pt>
                <c:pt idx="20">
                  <c:v>-100</c:v>
                </c:pt>
                <c:pt idx="21">
                  <c:v>-99</c:v>
                </c:pt>
                <c:pt idx="22">
                  <c:v>-98</c:v>
                </c:pt>
                <c:pt idx="23">
                  <c:v>-97</c:v>
                </c:pt>
                <c:pt idx="24">
                  <c:v>-96</c:v>
                </c:pt>
                <c:pt idx="25">
                  <c:v>-95</c:v>
                </c:pt>
                <c:pt idx="26">
                  <c:v>-94</c:v>
                </c:pt>
                <c:pt idx="27">
                  <c:v>-93</c:v>
                </c:pt>
                <c:pt idx="28">
                  <c:v>-92</c:v>
                </c:pt>
                <c:pt idx="29">
                  <c:v>-91</c:v>
                </c:pt>
                <c:pt idx="30">
                  <c:v>-90</c:v>
                </c:pt>
                <c:pt idx="31">
                  <c:v>-89</c:v>
                </c:pt>
                <c:pt idx="32">
                  <c:v>-88</c:v>
                </c:pt>
                <c:pt idx="33">
                  <c:v>-87</c:v>
                </c:pt>
                <c:pt idx="34">
                  <c:v>-86</c:v>
                </c:pt>
                <c:pt idx="35">
                  <c:v>-85</c:v>
                </c:pt>
                <c:pt idx="36">
                  <c:v>-84</c:v>
                </c:pt>
                <c:pt idx="37">
                  <c:v>-83</c:v>
                </c:pt>
                <c:pt idx="38">
                  <c:v>-82</c:v>
                </c:pt>
                <c:pt idx="39">
                  <c:v>-81</c:v>
                </c:pt>
                <c:pt idx="40">
                  <c:v>-80</c:v>
                </c:pt>
                <c:pt idx="41">
                  <c:v>-79</c:v>
                </c:pt>
                <c:pt idx="42">
                  <c:v>-78</c:v>
                </c:pt>
                <c:pt idx="43">
                  <c:v>-77</c:v>
                </c:pt>
                <c:pt idx="44">
                  <c:v>-76</c:v>
                </c:pt>
                <c:pt idx="45">
                  <c:v>-75</c:v>
                </c:pt>
                <c:pt idx="46">
                  <c:v>-74</c:v>
                </c:pt>
                <c:pt idx="47">
                  <c:v>-73</c:v>
                </c:pt>
                <c:pt idx="48">
                  <c:v>-72</c:v>
                </c:pt>
                <c:pt idx="49">
                  <c:v>-71</c:v>
                </c:pt>
                <c:pt idx="50">
                  <c:v>-70</c:v>
                </c:pt>
                <c:pt idx="51">
                  <c:v>-69</c:v>
                </c:pt>
                <c:pt idx="52">
                  <c:v>-68</c:v>
                </c:pt>
                <c:pt idx="53">
                  <c:v>-67</c:v>
                </c:pt>
                <c:pt idx="54">
                  <c:v>-66</c:v>
                </c:pt>
                <c:pt idx="55">
                  <c:v>-65</c:v>
                </c:pt>
                <c:pt idx="56">
                  <c:v>-64</c:v>
                </c:pt>
                <c:pt idx="57">
                  <c:v>-63</c:v>
                </c:pt>
                <c:pt idx="58">
                  <c:v>-62</c:v>
                </c:pt>
                <c:pt idx="59">
                  <c:v>-61</c:v>
                </c:pt>
                <c:pt idx="60">
                  <c:v>-60</c:v>
                </c:pt>
                <c:pt idx="61">
                  <c:v>-59</c:v>
                </c:pt>
                <c:pt idx="62">
                  <c:v>-58</c:v>
                </c:pt>
                <c:pt idx="63">
                  <c:v>-57</c:v>
                </c:pt>
                <c:pt idx="64">
                  <c:v>-56</c:v>
                </c:pt>
                <c:pt idx="65">
                  <c:v>-55</c:v>
                </c:pt>
                <c:pt idx="66">
                  <c:v>-54</c:v>
                </c:pt>
                <c:pt idx="67">
                  <c:v>-53</c:v>
                </c:pt>
                <c:pt idx="68">
                  <c:v>-52</c:v>
                </c:pt>
                <c:pt idx="69">
                  <c:v>-51</c:v>
                </c:pt>
                <c:pt idx="70">
                  <c:v>-50</c:v>
                </c:pt>
                <c:pt idx="71">
                  <c:v>-49</c:v>
                </c:pt>
                <c:pt idx="72">
                  <c:v>-48</c:v>
                </c:pt>
                <c:pt idx="73">
                  <c:v>-47</c:v>
                </c:pt>
                <c:pt idx="74">
                  <c:v>-46</c:v>
                </c:pt>
                <c:pt idx="75">
                  <c:v>-45</c:v>
                </c:pt>
                <c:pt idx="76">
                  <c:v>-44</c:v>
                </c:pt>
                <c:pt idx="77">
                  <c:v>-43</c:v>
                </c:pt>
                <c:pt idx="78">
                  <c:v>-42</c:v>
                </c:pt>
                <c:pt idx="79">
                  <c:v>-41</c:v>
                </c:pt>
                <c:pt idx="80">
                  <c:v>-40</c:v>
                </c:pt>
                <c:pt idx="81">
                  <c:v>-39</c:v>
                </c:pt>
                <c:pt idx="82">
                  <c:v>-38</c:v>
                </c:pt>
                <c:pt idx="83">
                  <c:v>-37</c:v>
                </c:pt>
                <c:pt idx="84">
                  <c:v>-36</c:v>
                </c:pt>
                <c:pt idx="85">
                  <c:v>-35</c:v>
                </c:pt>
                <c:pt idx="86">
                  <c:v>-34</c:v>
                </c:pt>
                <c:pt idx="87">
                  <c:v>-33</c:v>
                </c:pt>
                <c:pt idx="88">
                  <c:v>-32</c:v>
                </c:pt>
                <c:pt idx="89">
                  <c:v>-31</c:v>
                </c:pt>
                <c:pt idx="90">
                  <c:v>-30</c:v>
                </c:pt>
                <c:pt idx="91">
                  <c:v>-29</c:v>
                </c:pt>
                <c:pt idx="92">
                  <c:v>-28</c:v>
                </c:pt>
                <c:pt idx="93">
                  <c:v>-27</c:v>
                </c:pt>
                <c:pt idx="94">
                  <c:v>-26</c:v>
                </c:pt>
                <c:pt idx="95">
                  <c:v>-25</c:v>
                </c:pt>
                <c:pt idx="96">
                  <c:v>-24</c:v>
                </c:pt>
                <c:pt idx="97">
                  <c:v>-23</c:v>
                </c:pt>
                <c:pt idx="98">
                  <c:v>-22</c:v>
                </c:pt>
                <c:pt idx="99">
                  <c:v>-21</c:v>
                </c:pt>
                <c:pt idx="100">
                  <c:v>-20</c:v>
                </c:pt>
                <c:pt idx="101">
                  <c:v>-19</c:v>
                </c:pt>
                <c:pt idx="102">
                  <c:v>-18</c:v>
                </c:pt>
                <c:pt idx="103">
                  <c:v>-17</c:v>
                </c:pt>
                <c:pt idx="104">
                  <c:v>-16</c:v>
                </c:pt>
                <c:pt idx="105">
                  <c:v>-15</c:v>
                </c:pt>
                <c:pt idx="106">
                  <c:v>-14</c:v>
                </c:pt>
                <c:pt idx="107">
                  <c:v>-13</c:v>
                </c:pt>
                <c:pt idx="108">
                  <c:v>-12</c:v>
                </c:pt>
                <c:pt idx="109">
                  <c:v>-11</c:v>
                </c:pt>
                <c:pt idx="110">
                  <c:v>-10</c:v>
                </c:pt>
                <c:pt idx="111">
                  <c:v>-9</c:v>
                </c:pt>
                <c:pt idx="112">
                  <c:v>-8</c:v>
                </c:pt>
                <c:pt idx="113">
                  <c:v>-7</c:v>
                </c:pt>
                <c:pt idx="114">
                  <c:v>-6</c:v>
                </c:pt>
                <c:pt idx="115">
                  <c:v>-5</c:v>
                </c:pt>
                <c:pt idx="116">
                  <c:v>-4</c:v>
                </c:pt>
                <c:pt idx="117">
                  <c:v>-3</c:v>
                </c:pt>
                <c:pt idx="118">
                  <c:v>-2</c:v>
                </c:pt>
                <c:pt idx="119">
                  <c:v>-1</c:v>
                </c:pt>
                <c:pt idx="120">
                  <c:v>0</c:v>
                </c:pt>
                <c:pt idx="121">
                  <c:v>1</c:v>
                </c:pt>
                <c:pt idx="122">
                  <c:v>2</c:v>
                </c:pt>
                <c:pt idx="123">
                  <c:v>3</c:v>
                </c:pt>
                <c:pt idx="124">
                  <c:v>4</c:v>
                </c:pt>
                <c:pt idx="125">
                  <c:v>5</c:v>
                </c:pt>
                <c:pt idx="126">
                  <c:v>6</c:v>
                </c:pt>
                <c:pt idx="127">
                  <c:v>7</c:v>
                </c:pt>
                <c:pt idx="128">
                  <c:v>8</c:v>
                </c:pt>
                <c:pt idx="129">
                  <c:v>9</c:v>
                </c:pt>
                <c:pt idx="130">
                  <c:v>10</c:v>
                </c:pt>
                <c:pt idx="131">
                  <c:v>11</c:v>
                </c:pt>
                <c:pt idx="132">
                  <c:v>12</c:v>
                </c:pt>
                <c:pt idx="133">
                  <c:v>13</c:v>
                </c:pt>
                <c:pt idx="134">
                  <c:v>14</c:v>
                </c:pt>
                <c:pt idx="135">
                  <c:v>15</c:v>
                </c:pt>
                <c:pt idx="136">
                  <c:v>16</c:v>
                </c:pt>
                <c:pt idx="137">
                  <c:v>17</c:v>
                </c:pt>
                <c:pt idx="138">
                  <c:v>18</c:v>
                </c:pt>
                <c:pt idx="139">
                  <c:v>19</c:v>
                </c:pt>
                <c:pt idx="140">
                  <c:v>20</c:v>
                </c:pt>
                <c:pt idx="141">
                  <c:v>21</c:v>
                </c:pt>
                <c:pt idx="142">
                  <c:v>22</c:v>
                </c:pt>
                <c:pt idx="143">
                  <c:v>23</c:v>
                </c:pt>
                <c:pt idx="144">
                  <c:v>24</c:v>
                </c:pt>
                <c:pt idx="145">
                  <c:v>25</c:v>
                </c:pt>
                <c:pt idx="146">
                  <c:v>26</c:v>
                </c:pt>
                <c:pt idx="147">
                  <c:v>27</c:v>
                </c:pt>
                <c:pt idx="148">
                  <c:v>28</c:v>
                </c:pt>
                <c:pt idx="149">
                  <c:v>29</c:v>
                </c:pt>
                <c:pt idx="150">
                  <c:v>30</c:v>
                </c:pt>
                <c:pt idx="151">
                  <c:v>31</c:v>
                </c:pt>
                <c:pt idx="152">
                  <c:v>32</c:v>
                </c:pt>
                <c:pt idx="153">
                  <c:v>33</c:v>
                </c:pt>
                <c:pt idx="154">
                  <c:v>34</c:v>
                </c:pt>
                <c:pt idx="155">
                  <c:v>35</c:v>
                </c:pt>
                <c:pt idx="156">
                  <c:v>36</c:v>
                </c:pt>
                <c:pt idx="157">
                  <c:v>37</c:v>
                </c:pt>
                <c:pt idx="158">
                  <c:v>38</c:v>
                </c:pt>
                <c:pt idx="159">
                  <c:v>39</c:v>
                </c:pt>
                <c:pt idx="160">
                  <c:v>40</c:v>
                </c:pt>
                <c:pt idx="161">
                  <c:v>41</c:v>
                </c:pt>
                <c:pt idx="162">
                  <c:v>42</c:v>
                </c:pt>
                <c:pt idx="163">
                  <c:v>43</c:v>
                </c:pt>
                <c:pt idx="164">
                  <c:v>44</c:v>
                </c:pt>
                <c:pt idx="165">
                  <c:v>45</c:v>
                </c:pt>
                <c:pt idx="166">
                  <c:v>46</c:v>
                </c:pt>
                <c:pt idx="167">
                  <c:v>47</c:v>
                </c:pt>
                <c:pt idx="168">
                  <c:v>48</c:v>
                </c:pt>
                <c:pt idx="169">
                  <c:v>49</c:v>
                </c:pt>
                <c:pt idx="170">
                  <c:v>50</c:v>
                </c:pt>
                <c:pt idx="171">
                  <c:v>51</c:v>
                </c:pt>
                <c:pt idx="172">
                  <c:v>52</c:v>
                </c:pt>
                <c:pt idx="173">
                  <c:v>53</c:v>
                </c:pt>
                <c:pt idx="174">
                  <c:v>54</c:v>
                </c:pt>
                <c:pt idx="175">
                  <c:v>55</c:v>
                </c:pt>
                <c:pt idx="176">
                  <c:v>56</c:v>
                </c:pt>
                <c:pt idx="177">
                  <c:v>57</c:v>
                </c:pt>
                <c:pt idx="178">
                  <c:v>58</c:v>
                </c:pt>
                <c:pt idx="179">
                  <c:v>59</c:v>
                </c:pt>
                <c:pt idx="180">
                  <c:v>60</c:v>
                </c:pt>
                <c:pt idx="181">
                  <c:v>61</c:v>
                </c:pt>
                <c:pt idx="182">
                  <c:v>62</c:v>
                </c:pt>
                <c:pt idx="183">
                  <c:v>63</c:v>
                </c:pt>
                <c:pt idx="184">
                  <c:v>64</c:v>
                </c:pt>
                <c:pt idx="185">
                  <c:v>65</c:v>
                </c:pt>
                <c:pt idx="186">
                  <c:v>66</c:v>
                </c:pt>
                <c:pt idx="187">
                  <c:v>67</c:v>
                </c:pt>
                <c:pt idx="188">
                  <c:v>68</c:v>
                </c:pt>
                <c:pt idx="189">
                  <c:v>69</c:v>
                </c:pt>
                <c:pt idx="190">
                  <c:v>70</c:v>
                </c:pt>
                <c:pt idx="191">
                  <c:v>71</c:v>
                </c:pt>
                <c:pt idx="192">
                  <c:v>72</c:v>
                </c:pt>
                <c:pt idx="193">
                  <c:v>73</c:v>
                </c:pt>
                <c:pt idx="194">
                  <c:v>74</c:v>
                </c:pt>
                <c:pt idx="195">
                  <c:v>75</c:v>
                </c:pt>
                <c:pt idx="196">
                  <c:v>76</c:v>
                </c:pt>
                <c:pt idx="197">
                  <c:v>77</c:v>
                </c:pt>
                <c:pt idx="198">
                  <c:v>78</c:v>
                </c:pt>
                <c:pt idx="199">
                  <c:v>79</c:v>
                </c:pt>
                <c:pt idx="200">
                  <c:v>80</c:v>
                </c:pt>
                <c:pt idx="201">
                  <c:v>81</c:v>
                </c:pt>
                <c:pt idx="202">
                  <c:v>82</c:v>
                </c:pt>
                <c:pt idx="203">
                  <c:v>83</c:v>
                </c:pt>
                <c:pt idx="204">
                  <c:v>84</c:v>
                </c:pt>
                <c:pt idx="205">
                  <c:v>85</c:v>
                </c:pt>
                <c:pt idx="206">
                  <c:v>86</c:v>
                </c:pt>
                <c:pt idx="207">
                  <c:v>87</c:v>
                </c:pt>
                <c:pt idx="208">
                  <c:v>88</c:v>
                </c:pt>
                <c:pt idx="209">
                  <c:v>89</c:v>
                </c:pt>
                <c:pt idx="210">
                  <c:v>90</c:v>
                </c:pt>
                <c:pt idx="211">
                  <c:v>91</c:v>
                </c:pt>
                <c:pt idx="212">
                  <c:v>92</c:v>
                </c:pt>
                <c:pt idx="213">
                  <c:v>93</c:v>
                </c:pt>
                <c:pt idx="214">
                  <c:v>94</c:v>
                </c:pt>
                <c:pt idx="215">
                  <c:v>95</c:v>
                </c:pt>
                <c:pt idx="216">
                  <c:v>96</c:v>
                </c:pt>
                <c:pt idx="217">
                  <c:v>97</c:v>
                </c:pt>
                <c:pt idx="218">
                  <c:v>98</c:v>
                </c:pt>
                <c:pt idx="219">
                  <c:v>99</c:v>
                </c:pt>
                <c:pt idx="220">
                  <c:v>100</c:v>
                </c:pt>
                <c:pt idx="221">
                  <c:v>101</c:v>
                </c:pt>
                <c:pt idx="222">
                  <c:v>102</c:v>
                </c:pt>
                <c:pt idx="223">
                  <c:v>103</c:v>
                </c:pt>
                <c:pt idx="224">
                  <c:v>104</c:v>
                </c:pt>
                <c:pt idx="225">
                  <c:v>105</c:v>
                </c:pt>
                <c:pt idx="226">
                  <c:v>106</c:v>
                </c:pt>
                <c:pt idx="227">
                  <c:v>107</c:v>
                </c:pt>
                <c:pt idx="228">
                  <c:v>108</c:v>
                </c:pt>
                <c:pt idx="229">
                  <c:v>109</c:v>
                </c:pt>
                <c:pt idx="230">
                  <c:v>110</c:v>
                </c:pt>
                <c:pt idx="231">
                  <c:v>111</c:v>
                </c:pt>
                <c:pt idx="232">
                  <c:v>112</c:v>
                </c:pt>
                <c:pt idx="233">
                  <c:v>113</c:v>
                </c:pt>
                <c:pt idx="234">
                  <c:v>114</c:v>
                </c:pt>
                <c:pt idx="235">
                  <c:v>115</c:v>
                </c:pt>
                <c:pt idx="236">
                  <c:v>116</c:v>
                </c:pt>
                <c:pt idx="237">
                  <c:v>117</c:v>
                </c:pt>
                <c:pt idx="238">
                  <c:v>118</c:v>
                </c:pt>
                <c:pt idx="239">
                  <c:v>119</c:v>
                </c:pt>
                <c:pt idx="240">
                  <c:v>120</c:v>
                </c:pt>
              </c:numCache>
            </c:numRef>
          </c:xVal>
          <c:yVal>
            <c:numRef>
              <c:f>'10FFF_10X10'!$F$3:$F$243</c:f>
              <c:numCache>
                <c:formatCode>General</c:formatCode>
                <c:ptCount val="241"/>
                <c:pt idx="0">
                  <c:v>0</c:v>
                </c:pt>
                <c:pt idx="1">
                  <c:v>0</c:v>
                </c:pt>
                <c:pt idx="2">
                  <c:v>9.9999999999999978E-2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9.9999999999999978E-2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0.10000000000000009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9.9999999999999978E-2</c:v>
                </c:pt>
                <c:pt idx="28">
                  <c:v>0</c:v>
                </c:pt>
                <c:pt idx="29">
                  <c:v>9.9999999999999978E-2</c:v>
                </c:pt>
                <c:pt idx="30">
                  <c:v>0</c:v>
                </c:pt>
                <c:pt idx="31">
                  <c:v>0</c:v>
                </c:pt>
                <c:pt idx="32">
                  <c:v>0.10000000000000009</c:v>
                </c:pt>
                <c:pt idx="33">
                  <c:v>0</c:v>
                </c:pt>
                <c:pt idx="34">
                  <c:v>9.9999999999999867E-2</c:v>
                </c:pt>
                <c:pt idx="35">
                  <c:v>0.10000000000000009</c:v>
                </c:pt>
                <c:pt idx="36">
                  <c:v>0</c:v>
                </c:pt>
                <c:pt idx="37">
                  <c:v>0</c:v>
                </c:pt>
                <c:pt idx="38">
                  <c:v>9.9999999999999867E-2</c:v>
                </c:pt>
                <c:pt idx="39">
                  <c:v>0</c:v>
                </c:pt>
                <c:pt idx="40">
                  <c:v>0.10000000000000009</c:v>
                </c:pt>
                <c:pt idx="41">
                  <c:v>0</c:v>
                </c:pt>
                <c:pt idx="42">
                  <c:v>0.10000000000000009</c:v>
                </c:pt>
                <c:pt idx="43">
                  <c:v>9.9999999999999867E-2</c:v>
                </c:pt>
                <c:pt idx="44">
                  <c:v>0</c:v>
                </c:pt>
                <c:pt idx="45">
                  <c:v>0.10000000000000009</c:v>
                </c:pt>
                <c:pt idx="46">
                  <c:v>9.9999999999999867E-2</c:v>
                </c:pt>
                <c:pt idx="47">
                  <c:v>0.10000000000000009</c:v>
                </c:pt>
                <c:pt idx="48">
                  <c:v>0.10000000000000009</c:v>
                </c:pt>
                <c:pt idx="49">
                  <c:v>0.10000000000000009</c:v>
                </c:pt>
                <c:pt idx="50">
                  <c:v>9.9999999999999645E-2</c:v>
                </c:pt>
                <c:pt idx="51">
                  <c:v>0.10000000000000009</c:v>
                </c:pt>
                <c:pt idx="52">
                  <c:v>0.10000000000000009</c:v>
                </c:pt>
                <c:pt idx="53">
                  <c:v>0.10000000000000009</c:v>
                </c:pt>
                <c:pt idx="54">
                  <c:v>0.19999999999999973</c:v>
                </c:pt>
                <c:pt idx="55">
                  <c:v>0.10000000000000009</c:v>
                </c:pt>
                <c:pt idx="56">
                  <c:v>0.30000000000000027</c:v>
                </c:pt>
                <c:pt idx="57">
                  <c:v>0.19999999999999973</c:v>
                </c:pt>
                <c:pt idx="58">
                  <c:v>0.39999999999999991</c:v>
                </c:pt>
                <c:pt idx="59">
                  <c:v>0.40000000000000036</c:v>
                </c:pt>
                <c:pt idx="60">
                  <c:v>0.59999999999999964</c:v>
                </c:pt>
                <c:pt idx="61">
                  <c:v>0.60000000000000053</c:v>
                </c:pt>
                <c:pt idx="62">
                  <c:v>0.89999999999999947</c:v>
                </c:pt>
                <c:pt idx="63">
                  <c:v>1</c:v>
                </c:pt>
                <c:pt idx="64">
                  <c:v>1.3999999999999995</c:v>
                </c:pt>
                <c:pt idx="65">
                  <c:v>2.1000000000000014</c:v>
                </c:pt>
                <c:pt idx="66">
                  <c:v>3.1999999999999993</c:v>
                </c:pt>
                <c:pt idx="67">
                  <c:v>4.8000000000000007</c:v>
                </c:pt>
                <c:pt idx="68">
                  <c:v>8.8000000000000007</c:v>
                </c:pt>
                <c:pt idx="69">
                  <c:v>11.799999999999997</c:v>
                </c:pt>
                <c:pt idx="70">
                  <c:v>12.100000000000001</c:v>
                </c:pt>
                <c:pt idx="71">
                  <c:v>10.200000000000003</c:v>
                </c:pt>
                <c:pt idx="72">
                  <c:v>6.8999999999999915</c:v>
                </c:pt>
                <c:pt idx="73">
                  <c:v>4.3000000000000114</c:v>
                </c:pt>
                <c:pt idx="74">
                  <c:v>2.5</c:v>
                </c:pt>
                <c:pt idx="75">
                  <c:v>1.8999999999999915</c:v>
                </c:pt>
                <c:pt idx="76">
                  <c:v>1.6000000000000085</c:v>
                </c:pt>
                <c:pt idx="77">
                  <c:v>1.3999999999999915</c:v>
                </c:pt>
                <c:pt idx="78">
                  <c:v>1.1000000000000085</c:v>
                </c:pt>
                <c:pt idx="79">
                  <c:v>1</c:v>
                </c:pt>
                <c:pt idx="80">
                  <c:v>0.79999999999999716</c:v>
                </c:pt>
                <c:pt idx="81">
                  <c:v>0.79999999999999716</c:v>
                </c:pt>
                <c:pt idx="82">
                  <c:v>0.79999999999999716</c:v>
                </c:pt>
                <c:pt idx="83">
                  <c:v>0.79999999999999716</c:v>
                </c:pt>
                <c:pt idx="84">
                  <c:v>0.70000000000000284</c:v>
                </c:pt>
                <c:pt idx="85">
                  <c:v>0.70000000000000284</c:v>
                </c:pt>
                <c:pt idx="86">
                  <c:v>0.59999999999999432</c:v>
                </c:pt>
                <c:pt idx="87">
                  <c:v>0.70000000000000284</c:v>
                </c:pt>
                <c:pt idx="88">
                  <c:v>0.60000000000000853</c:v>
                </c:pt>
                <c:pt idx="89">
                  <c:v>0.5</c:v>
                </c:pt>
                <c:pt idx="90">
                  <c:v>0.59999999999999432</c:v>
                </c:pt>
                <c:pt idx="91">
                  <c:v>0.59999999999999432</c:v>
                </c:pt>
                <c:pt idx="92">
                  <c:v>0.60000000000000853</c:v>
                </c:pt>
                <c:pt idx="93">
                  <c:v>0.5</c:v>
                </c:pt>
                <c:pt idx="94">
                  <c:v>0.59999999999999432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0.5</c:v>
                </c:pt>
                <c:pt idx="100">
                  <c:v>0.40000000000000568</c:v>
                </c:pt>
                <c:pt idx="101">
                  <c:v>0.5</c:v>
                </c:pt>
                <c:pt idx="102">
                  <c:v>0.39999999999999147</c:v>
                </c:pt>
                <c:pt idx="103">
                  <c:v>0.5</c:v>
                </c:pt>
                <c:pt idx="104">
                  <c:v>0.40000000000000568</c:v>
                </c:pt>
                <c:pt idx="105">
                  <c:v>0.29999999999999716</c:v>
                </c:pt>
                <c:pt idx="106">
                  <c:v>0.40000000000000568</c:v>
                </c:pt>
                <c:pt idx="107">
                  <c:v>0.39999999999999147</c:v>
                </c:pt>
                <c:pt idx="108">
                  <c:v>0.20000000000000284</c:v>
                </c:pt>
                <c:pt idx="109">
                  <c:v>0.29999999999999716</c:v>
                </c:pt>
                <c:pt idx="110">
                  <c:v>0.20000000000000284</c:v>
                </c:pt>
                <c:pt idx="111">
                  <c:v>0.20000000000000284</c:v>
                </c:pt>
                <c:pt idx="112">
                  <c:v>0.29999999999999716</c:v>
                </c:pt>
                <c:pt idx="113">
                  <c:v>0.20000000000000284</c:v>
                </c:pt>
                <c:pt idx="114">
                  <c:v>0.20000000000000284</c:v>
                </c:pt>
                <c:pt idx="115">
                  <c:v>0.20000000000000284</c:v>
                </c:pt>
                <c:pt idx="116">
                  <c:v>0</c:v>
                </c:pt>
                <c:pt idx="117">
                  <c:v>0</c:v>
                </c:pt>
                <c:pt idx="118">
                  <c:v>9.9999999999994316E-2</c:v>
                </c:pt>
                <c:pt idx="119">
                  <c:v>0</c:v>
                </c:pt>
                <c:pt idx="120">
                  <c:v>-9.9999999999994316E-2</c:v>
                </c:pt>
                <c:pt idx="121">
                  <c:v>0</c:v>
                </c:pt>
                <c:pt idx="122">
                  <c:v>-0.10000000000000853</c:v>
                </c:pt>
                <c:pt idx="123">
                  <c:v>0</c:v>
                </c:pt>
                <c:pt idx="124">
                  <c:v>-0.20000000000000284</c:v>
                </c:pt>
                <c:pt idx="125">
                  <c:v>-0.19999999999998863</c:v>
                </c:pt>
                <c:pt idx="126">
                  <c:v>-0.10000000000000853</c:v>
                </c:pt>
                <c:pt idx="127">
                  <c:v>-0.20000000000000284</c:v>
                </c:pt>
                <c:pt idx="128">
                  <c:v>-0.29999999999999716</c:v>
                </c:pt>
                <c:pt idx="129">
                  <c:v>-0.29999999999999716</c:v>
                </c:pt>
                <c:pt idx="130">
                  <c:v>-0.29999999999999716</c:v>
                </c:pt>
                <c:pt idx="131">
                  <c:v>-0.29999999999999716</c:v>
                </c:pt>
                <c:pt idx="132">
                  <c:v>-0.40000000000000568</c:v>
                </c:pt>
                <c:pt idx="133">
                  <c:v>-0.40000000000000568</c:v>
                </c:pt>
                <c:pt idx="134">
                  <c:v>-0.39999999999999147</c:v>
                </c:pt>
                <c:pt idx="135">
                  <c:v>-0.40000000000000568</c:v>
                </c:pt>
                <c:pt idx="136">
                  <c:v>-0.5</c:v>
                </c:pt>
                <c:pt idx="137">
                  <c:v>-0.39999999999999147</c:v>
                </c:pt>
                <c:pt idx="138">
                  <c:v>-0.40000000000000568</c:v>
                </c:pt>
                <c:pt idx="139">
                  <c:v>-0.40000000000000568</c:v>
                </c:pt>
                <c:pt idx="140">
                  <c:v>-0.5</c:v>
                </c:pt>
                <c:pt idx="141">
                  <c:v>-0.5</c:v>
                </c:pt>
                <c:pt idx="142">
                  <c:v>-0.5</c:v>
                </c:pt>
                <c:pt idx="143">
                  <c:v>-0.39999999999999147</c:v>
                </c:pt>
                <c:pt idx="144">
                  <c:v>-0.60000000000000853</c:v>
                </c:pt>
                <c:pt idx="145">
                  <c:v>-0.5</c:v>
                </c:pt>
                <c:pt idx="146">
                  <c:v>-0.59999999999999432</c:v>
                </c:pt>
                <c:pt idx="147">
                  <c:v>-0.5</c:v>
                </c:pt>
                <c:pt idx="148">
                  <c:v>-0.59999999999999432</c:v>
                </c:pt>
                <c:pt idx="149">
                  <c:v>-0.70000000000000284</c:v>
                </c:pt>
                <c:pt idx="150">
                  <c:v>-0.60000000000000853</c:v>
                </c:pt>
                <c:pt idx="151">
                  <c:v>-0.59999999999999432</c:v>
                </c:pt>
                <c:pt idx="152">
                  <c:v>-0.59999999999999432</c:v>
                </c:pt>
                <c:pt idx="153">
                  <c:v>-0.60000000000000853</c:v>
                </c:pt>
                <c:pt idx="154">
                  <c:v>-0.59999999999999432</c:v>
                </c:pt>
                <c:pt idx="155">
                  <c:v>-0.60000000000000853</c:v>
                </c:pt>
                <c:pt idx="156">
                  <c:v>-0.79999999999999716</c:v>
                </c:pt>
                <c:pt idx="157">
                  <c:v>-0.79999999999999716</c:v>
                </c:pt>
                <c:pt idx="158">
                  <c:v>-0.79999999999999716</c:v>
                </c:pt>
                <c:pt idx="159">
                  <c:v>-0.79999999999999716</c:v>
                </c:pt>
                <c:pt idx="160">
                  <c:v>-1.2000000000000028</c:v>
                </c:pt>
                <c:pt idx="161">
                  <c:v>-1.1000000000000085</c:v>
                </c:pt>
                <c:pt idx="162">
                  <c:v>-1.2999999999999972</c:v>
                </c:pt>
                <c:pt idx="163">
                  <c:v>-1.5</c:v>
                </c:pt>
                <c:pt idx="164">
                  <c:v>-1.8999999999999915</c:v>
                </c:pt>
                <c:pt idx="165">
                  <c:v>-2.5</c:v>
                </c:pt>
                <c:pt idx="166">
                  <c:v>-4</c:v>
                </c:pt>
                <c:pt idx="167">
                  <c:v>-6.5000000000000071</c:v>
                </c:pt>
                <c:pt idx="168">
                  <c:v>-9.7999999999999972</c:v>
                </c:pt>
                <c:pt idx="169">
                  <c:v>-12.100000000000001</c:v>
                </c:pt>
                <c:pt idx="170">
                  <c:v>-12.2</c:v>
                </c:pt>
                <c:pt idx="171">
                  <c:v>-9.1999999999999993</c:v>
                </c:pt>
                <c:pt idx="172">
                  <c:v>-4.9000000000000021</c:v>
                </c:pt>
                <c:pt idx="173">
                  <c:v>-3.1999999999999993</c:v>
                </c:pt>
                <c:pt idx="174">
                  <c:v>-2.0999999999999996</c:v>
                </c:pt>
                <c:pt idx="175">
                  <c:v>-1.5</c:v>
                </c:pt>
                <c:pt idx="176">
                  <c:v>-1</c:v>
                </c:pt>
                <c:pt idx="177">
                  <c:v>-0.80000000000000071</c:v>
                </c:pt>
                <c:pt idx="178">
                  <c:v>-0.59999999999999964</c:v>
                </c:pt>
                <c:pt idx="179">
                  <c:v>-0.5</c:v>
                </c:pt>
                <c:pt idx="180">
                  <c:v>-0.40000000000000036</c:v>
                </c:pt>
                <c:pt idx="181">
                  <c:v>-0.39999999999999947</c:v>
                </c:pt>
                <c:pt idx="182">
                  <c:v>-0.20000000000000018</c:v>
                </c:pt>
                <c:pt idx="183">
                  <c:v>-0.29999999999999982</c:v>
                </c:pt>
                <c:pt idx="184">
                  <c:v>-0.10000000000000009</c:v>
                </c:pt>
                <c:pt idx="185">
                  <c:v>-0.20000000000000018</c:v>
                </c:pt>
                <c:pt idx="186">
                  <c:v>-0.10000000000000009</c:v>
                </c:pt>
                <c:pt idx="187">
                  <c:v>-0.19999999999999973</c:v>
                </c:pt>
                <c:pt idx="188">
                  <c:v>-0.10000000000000009</c:v>
                </c:pt>
                <c:pt idx="189">
                  <c:v>-0.10000000000000009</c:v>
                </c:pt>
                <c:pt idx="190">
                  <c:v>-0.10000000000000009</c:v>
                </c:pt>
                <c:pt idx="191">
                  <c:v>-9.9999999999999645E-2</c:v>
                </c:pt>
                <c:pt idx="192">
                  <c:v>-0.10000000000000009</c:v>
                </c:pt>
                <c:pt idx="193">
                  <c:v>-0.10000000000000009</c:v>
                </c:pt>
                <c:pt idx="194">
                  <c:v>0</c:v>
                </c:pt>
                <c:pt idx="195">
                  <c:v>-0.10000000000000009</c:v>
                </c:pt>
                <c:pt idx="196">
                  <c:v>-9.9999999999999867E-2</c:v>
                </c:pt>
                <c:pt idx="197">
                  <c:v>0</c:v>
                </c:pt>
                <c:pt idx="198">
                  <c:v>-0.10000000000000009</c:v>
                </c:pt>
                <c:pt idx="199">
                  <c:v>0</c:v>
                </c:pt>
                <c:pt idx="200">
                  <c:v>-9.9999999999999867E-2</c:v>
                </c:pt>
                <c:pt idx="201">
                  <c:v>-0.10000000000000009</c:v>
                </c:pt>
                <c:pt idx="202">
                  <c:v>0</c:v>
                </c:pt>
                <c:pt idx="203">
                  <c:v>-0.10000000000000009</c:v>
                </c:pt>
                <c:pt idx="204">
                  <c:v>0</c:v>
                </c:pt>
                <c:pt idx="205">
                  <c:v>0</c:v>
                </c:pt>
                <c:pt idx="206">
                  <c:v>-9.9999999999999867E-2</c:v>
                </c:pt>
                <c:pt idx="207">
                  <c:v>0</c:v>
                </c:pt>
                <c:pt idx="208">
                  <c:v>0</c:v>
                </c:pt>
                <c:pt idx="209">
                  <c:v>-0.10000000000000009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-9.9999999999999867E-2</c:v>
                </c:pt>
                <c:pt idx="214">
                  <c:v>0</c:v>
                </c:pt>
                <c:pt idx="215">
                  <c:v>0</c:v>
                </c:pt>
                <c:pt idx="216">
                  <c:v>-0.10000000000000009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-9.9999999999999978E-2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-9.9999999999999978E-2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-0.10000000000000009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-9.9999999999999978E-2</c:v>
                </c:pt>
                <c:pt idx="238">
                  <c:v>0</c:v>
                </c:pt>
                <c:pt idx="239">
                  <c:v>0</c:v>
                </c:pt>
                <c:pt idx="240">
                  <c:v>5.0000000000000001E-3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4B1-4EA5-B9E4-35363C4E2E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623583"/>
        <c:axId val="126959471"/>
      </c:scatterChart>
      <c:valAx>
        <c:axId val="102623583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39524533988212968"/>
              <c:y val="0.912240537240537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26959471"/>
        <c:crosses val="autoZero"/>
        <c:crossBetween val="midCat"/>
        <c:majorUnit val="10"/>
      </c:valAx>
      <c:valAx>
        <c:axId val="126959471"/>
        <c:scaling>
          <c:orientation val="minMax"/>
          <c:max val="13"/>
          <c:min val="-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3.1786893474735067E-2"/>
              <c:y val="0.4193376068376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02623583"/>
        <c:crosses val="autoZero"/>
        <c:crossBetween val="midCat"/>
        <c:majorUnit val="2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dirty="0"/>
              <a:t>Fig. 9f 1st Derivative_EPID_10FFF_10X10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3501504154325358"/>
          <c:y val="0.23858923183861519"/>
          <c:w val="0.80005578280072642"/>
          <c:h val="0.65457317631795109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'10FFF_10X10'!$E$3:$E$537</c:f>
              <c:numCache>
                <c:formatCode>0.00</c:formatCode>
                <c:ptCount val="535"/>
                <c:pt idx="0">
                  <c:v>-80.099999999999994</c:v>
                </c:pt>
                <c:pt idx="1">
                  <c:v>-79.8</c:v>
                </c:pt>
                <c:pt idx="2">
                  <c:v>-79.5</c:v>
                </c:pt>
                <c:pt idx="3">
                  <c:v>-79.2</c:v>
                </c:pt>
                <c:pt idx="4">
                  <c:v>-78.900000000000006</c:v>
                </c:pt>
                <c:pt idx="5">
                  <c:v>-78.599999999999994</c:v>
                </c:pt>
                <c:pt idx="6">
                  <c:v>-78.3</c:v>
                </c:pt>
                <c:pt idx="7">
                  <c:v>-78</c:v>
                </c:pt>
                <c:pt idx="8">
                  <c:v>-77.7</c:v>
                </c:pt>
                <c:pt idx="9">
                  <c:v>-77.400000000000006</c:v>
                </c:pt>
                <c:pt idx="10">
                  <c:v>-77.099999999999994</c:v>
                </c:pt>
                <c:pt idx="11">
                  <c:v>-76.8</c:v>
                </c:pt>
                <c:pt idx="12">
                  <c:v>-76.5</c:v>
                </c:pt>
                <c:pt idx="13">
                  <c:v>-76.2</c:v>
                </c:pt>
                <c:pt idx="14">
                  <c:v>-75.900000000000006</c:v>
                </c:pt>
                <c:pt idx="15">
                  <c:v>-75.599999999999994</c:v>
                </c:pt>
                <c:pt idx="16">
                  <c:v>-75.3</c:v>
                </c:pt>
                <c:pt idx="17">
                  <c:v>-75</c:v>
                </c:pt>
                <c:pt idx="18">
                  <c:v>-74.7</c:v>
                </c:pt>
                <c:pt idx="19">
                  <c:v>-74.400000000000006</c:v>
                </c:pt>
                <c:pt idx="20">
                  <c:v>-74.099999999999994</c:v>
                </c:pt>
                <c:pt idx="21">
                  <c:v>-73.8</c:v>
                </c:pt>
                <c:pt idx="22">
                  <c:v>-73.5</c:v>
                </c:pt>
                <c:pt idx="23">
                  <c:v>-73.2</c:v>
                </c:pt>
                <c:pt idx="24">
                  <c:v>-72.900000000000006</c:v>
                </c:pt>
                <c:pt idx="25">
                  <c:v>-72.599999999999994</c:v>
                </c:pt>
                <c:pt idx="26">
                  <c:v>-72.3</c:v>
                </c:pt>
                <c:pt idx="27">
                  <c:v>-72</c:v>
                </c:pt>
                <c:pt idx="28">
                  <c:v>-71.7</c:v>
                </c:pt>
                <c:pt idx="29">
                  <c:v>-71.400000000000006</c:v>
                </c:pt>
                <c:pt idx="30">
                  <c:v>-71.099999999999994</c:v>
                </c:pt>
                <c:pt idx="31">
                  <c:v>-70.8</c:v>
                </c:pt>
                <c:pt idx="32">
                  <c:v>-70.5</c:v>
                </c:pt>
                <c:pt idx="33">
                  <c:v>-70.2</c:v>
                </c:pt>
                <c:pt idx="34">
                  <c:v>-69.900000000000006</c:v>
                </c:pt>
                <c:pt idx="35">
                  <c:v>-69.599999999999994</c:v>
                </c:pt>
                <c:pt idx="36">
                  <c:v>-69.3</c:v>
                </c:pt>
                <c:pt idx="37">
                  <c:v>-69</c:v>
                </c:pt>
                <c:pt idx="38">
                  <c:v>-68.7</c:v>
                </c:pt>
                <c:pt idx="39">
                  <c:v>-68.400000000000006</c:v>
                </c:pt>
                <c:pt idx="40">
                  <c:v>-68.099999999999994</c:v>
                </c:pt>
                <c:pt idx="41">
                  <c:v>-67.8</c:v>
                </c:pt>
                <c:pt idx="42">
                  <c:v>-67.5</c:v>
                </c:pt>
                <c:pt idx="43">
                  <c:v>-67.2</c:v>
                </c:pt>
                <c:pt idx="44">
                  <c:v>-66.900000000000006</c:v>
                </c:pt>
                <c:pt idx="45">
                  <c:v>-66.599999999999994</c:v>
                </c:pt>
                <c:pt idx="46">
                  <c:v>-66.3</c:v>
                </c:pt>
                <c:pt idx="47">
                  <c:v>-66</c:v>
                </c:pt>
                <c:pt idx="48">
                  <c:v>-65.7</c:v>
                </c:pt>
                <c:pt idx="49">
                  <c:v>-65.400000000000006</c:v>
                </c:pt>
                <c:pt idx="50">
                  <c:v>-65.099999999999994</c:v>
                </c:pt>
                <c:pt idx="51">
                  <c:v>-64.8</c:v>
                </c:pt>
                <c:pt idx="52">
                  <c:v>-64.5</c:v>
                </c:pt>
                <c:pt idx="53">
                  <c:v>-64.2</c:v>
                </c:pt>
                <c:pt idx="54">
                  <c:v>-63.9</c:v>
                </c:pt>
                <c:pt idx="55">
                  <c:v>-63.6</c:v>
                </c:pt>
                <c:pt idx="56">
                  <c:v>-63.3</c:v>
                </c:pt>
                <c:pt idx="57">
                  <c:v>-63</c:v>
                </c:pt>
                <c:pt idx="58">
                  <c:v>-62.7</c:v>
                </c:pt>
                <c:pt idx="59">
                  <c:v>-62.4</c:v>
                </c:pt>
                <c:pt idx="60">
                  <c:v>-62.1</c:v>
                </c:pt>
                <c:pt idx="61">
                  <c:v>-61.8</c:v>
                </c:pt>
                <c:pt idx="62">
                  <c:v>-61.5</c:v>
                </c:pt>
                <c:pt idx="63">
                  <c:v>-61.2</c:v>
                </c:pt>
                <c:pt idx="64">
                  <c:v>-60.9</c:v>
                </c:pt>
                <c:pt idx="65">
                  <c:v>-60.6</c:v>
                </c:pt>
                <c:pt idx="66">
                  <c:v>-60.3</c:v>
                </c:pt>
                <c:pt idx="67">
                  <c:v>-60</c:v>
                </c:pt>
                <c:pt idx="68">
                  <c:v>-59.7</c:v>
                </c:pt>
                <c:pt idx="69">
                  <c:v>-59.4</c:v>
                </c:pt>
                <c:pt idx="70">
                  <c:v>-59.1</c:v>
                </c:pt>
                <c:pt idx="71">
                  <c:v>-58.8</c:v>
                </c:pt>
                <c:pt idx="72">
                  <c:v>-58.5</c:v>
                </c:pt>
                <c:pt idx="73">
                  <c:v>-58.2</c:v>
                </c:pt>
                <c:pt idx="74">
                  <c:v>-57.9</c:v>
                </c:pt>
                <c:pt idx="75">
                  <c:v>-57.6</c:v>
                </c:pt>
                <c:pt idx="76">
                  <c:v>-57.3</c:v>
                </c:pt>
                <c:pt idx="77">
                  <c:v>-57</c:v>
                </c:pt>
                <c:pt idx="78">
                  <c:v>-56.7</c:v>
                </c:pt>
                <c:pt idx="79">
                  <c:v>-56.4</c:v>
                </c:pt>
                <c:pt idx="80">
                  <c:v>-56.1</c:v>
                </c:pt>
                <c:pt idx="81">
                  <c:v>-55.8</c:v>
                </c:pt>
                <c:pt idx="82">
                  <c:v>-55.5</c:v>
                </c:pt>
                <c:pt idx="83">
                  <c:v>-55.2</c:v>
                </c:pt>
                <c:pt idx="84">
                  <c:v>-54.9</c:v>
                </c:pt>
                <c:pt idx="85">
                  <c:v>-54.6</c:v>
                </c:pt>
                <c:pt idx="86">
                  <c:v>-54.3</c:v>
                </c:pt>
                <c:pt idx="87">
                  <c:v>-54</c:v>
                </c:pt>
                <c:pt idx="88">
                  <c:v>-53.7</c:v>
                </c:pt>
                <c:pt idx="89">
                  <c:v>-53.4</c:v>
                </c:pt>
                <c:pt idx="90">
                  <c:v>-53.1</c:v>
                </c:pt>
                <c:pt idx="91">
                  <c:v>-52.8</c:v>
                </c:pt>
                <c:pt idx="92">
                  <c:v>-52.5</c:v>
                </c:pt>
                <c:pt idx="93">
                  <c:v>-52.2</c:v>
                </c:pt>
                <c:pt idx="94">
                  <c:v>-51.9</c:v>
                </c:pt>
                <c:pt idx="95">
                  <c:v>-51.6</c:v>
                </c:pt>
                <c:pt idx="96">
                  <c:v>-51.3</c:v>
                </c:pt>
                <c:pt idx="97">
                  <c:v>-51</c:v>
                </c:pt>
                <c:pt idx="98">
                  <c:v>-50.7</c:v>
                </c:pt>
                <c:pt idx="99">
                  <c:v>-50.4</c:v>
                </c:pt>
                <c:pt idx="100">
                  <c:v>-50.1</c:v>
                </c:pt>
                <c:pt idx="101">
                  <c:v>-49.8</c:v>
                </c:pt>
                <c:pt idx="102">
                  <c:v>-49.5</c:v>
                </c:pt>
                <c:pt idx="103">
                  <c:v>-49.2</c:v>
                </c:pt>
                <c:pt idx="104">
                  <c:v>-48.9</c:v>
                </c:pt>
                <c:pt idx="105">
                  <c:v>-48.6</c:v>
                </c:pt>
                <c:pt idx="106">
                  <c:v>-48.3</c:v>
                </c:pt>
                <c:pt idx="107">
                  <c:v>-48</c:v>
                </c:pt>
                <c:pt idx="108">
                  <c:v>-47.7</c:v>
                </c:pt>
                <c:pt idx="109">
                  <c:v>-47.4</c:v>
                </c:pt>
                <c:pt idx="110">
                  <c:v>-47.1</c:v>
                </c:pt>
                <c:pt idx="111">
                  <c:v>-46.8</c:v>
                </c:pt>
                <c:pt idx="112">
                  <c:v>-46.5</c:v>
                </c:pt>
                <c:pt idx="113">
                  <c:v>-46.2</c:v>
                </c:pt>
                <c:pt idx="114">
                  <c:v>-45.9</c:v>
                </c:pt>
                <c:pt idx="115">
                  <c:v>-45.6</c:v>
                </c:pt>
                <c:pt idx="116">
                  <c:v>-45.3</c:v>
                </c:pt>
                <c:pt idx="117">
                  <c:v>-45</c:v>
                </c:pt>
                <c:pt idx="118">
                  <c:v>-44.7</c:v>
                </c:pt>
                <c:pt idx="119">
                  <c:v>-44.4</c:v>
                </c:pt>
                <c:pt idx="120">
                  <c:v>-44.1</c:v>
                </c:pt>
                <c:pt idx="121">
                  <c:v>-43.8</c:v>
                </c:pt>
                <c:pt idx="122">
                  <c:v>-43.5</c:v>
                </c:pt>
                <c:pt idx="123">
                  <c:v>-43.2</c:v>
                </c:pt>
                <c:pt idx="124">
                  <c:v>-42.9</c:v>
                </c:pt>
                <c:pt idx="125">
                  <c:v>-42.6</c:v>
                </c:pt>
                <c:pt idx="126">
                  <c:v>-42.3</c:v>
                </c:pt>
                <c:pt idx="127">
                  <c:v>-42</c:v>
                </c:pt>
                <c:pt idx="128">
                  <c:v>-41.7</c:v>
                </c:pt>
                <c:pt idx="129">
                  <c:v>-41.4</c:v>
                </c:pt>
                <c:pt idx="130">
                  <c:v>-41.1</c:v>
                </c:pt>
                <c:pt idx="131">
                  <c:v>-40.799999999999997</c:v>
                </c:pt>
                <c:pt idx="132">
                  <c:v>-40.5</c:v>
                </c:pt>
                <c:pt idx="133">
                  <c:v>-40.200000000000003</c:v>
                </c:pt>
                <c:pt idx="134">
                  <c:v>-39.9</c:v>
                </c:pt>
                <c:pt idx="135">
                  <c:v>-39.6</c:v>
                </c:pt>
                <c:pt idx="136">
                  <c:v>-39.299999999999997</c:v>
                </c:pt>
                <c:pt idx="137">
                  <c:v>-39</c:v>
                </c:pt>
                <c:pt idx="138">
                  <c:v>-38.700000000000003</c:v>
                </c:pt>
                <c:pt idx="139">
                  <c:v>-38.4</c:v>
                </c:pt>
                <c:pt idx="140">
                  <c:v>-38.1</c:v>
                </c:pt>
                <c:pt idx="141">
                  <c:v>-37.799999999999997</c:v>
                </c:pt>
                <c:pt idx="142">
                  <c:v>-37.5</c:v>
                </c:pt>
                <c:pt idx="143">
                  <c:v>-37.200000000000003</c:v>
                </c:pt>
                <c:pt idx="144">
                  <c:v>-36.9</c:v>
                </c:pt>
                <c:pt idx="145">
                  <c:v>-36.6</c:v>
                </c:pt>
                <c:pt idx="146">
                  <c:v>-36.299999999999997</c:v>
                </c:pt>
                <c:pt idx="147">
                  <c:v>-36</c:v>
                </c:pt>
                <c:pt idx="148">
                  <c:v>-35.700000000000003</c:v>
                </c:pt>
                <c:pt idx="149">
                  <c:v>-35.4</c:v>
                </c:pt>
                <c:pt idx="150">
                  <c:v>-35.1</c:v>
                </c:pt>
                <c:pt idx="151">
                  <c:v>-34.799999999999997</c:v>
                </c:pt>
                <c:pt idx="152">
                  <c:v>-34.5</c:v>
                </c:pt>
                <c:pt idx="153">
                  <c:v>-34.200000000000003</c:v>
                </c:pt>
                <c:pt idx="154">
                  <c:v>-33.9</c:v>
                </c:pt>
                <c:pt idx="155">
                  <c:v>-33.6</c:v>
                </c:pt>
                <c:pt idx="156">
                  <c:v>-33.299999999999997</c:v>
                </c:pt>
                <c:pt idx="157">
                  <c:v>-33</c:v>
                </c:pt>
                <c:pt idx="158">
                  <c:v>-32.700000000000003</c:v>
                </c:pt>
                <c:pt idx="159">
                  <c:v>-32.4</c:v>
                </c:pt>
                <c:pt idx="160">
                  <c:v>-32.1</c:v>
                </c:pt>
                <c:pt idx="161">
                  <c:v>-31.8</c:v>
                </c:pt>
                <c:pt idx="162">
                  <c:v>-31.5</c:v>
                </c:pt>
                <c:pt idx="163">
                  <c:v>-31.2</c:v>
                </c:pt>
                <c:pt idx="164">
                  <c:v>-30.9</c:v>
                </c:pt>
                <c:pt idx="165">
                  <c:v>-30.6</c:v>
                </c:pt>
                <c:pt idx="166">
                  <c:v>-30.3</c:v>
                </c:pt>
                <c:pt idx="167">
                  <c:v>-30</c:v>
                </c:pt>
                <c:pt idx="168">
                  <c:v>-29.7</c:v>
                </c:pt>
                <c:pt idx="169">
                  <c:v>-29.4</c:v>
                </c:pt>
                <c:pt idx="170">
                  <c:v>-29.1</c:v>
                </c:pt>
                <c:pt idx="171">
                  <c:v>-28.8</c:v>
                </c:pt>
                <c:pt idx="172">
                  <c:v>-28.5</c:v>
                </c:pt>
                <c:pt idx="173">
                  <c:v>-28.2</c:v>
                </c:pt>
                <c:pt idx="174">
                  <c:v>-27.9</c:v>
                </c:pt>
                <c:pt idx="175">
                  <c:v>-27.6</c:v>
                </c:pt>
                <c:pt idx="176">
                  <c:v>-27.3</c:v>
                </c:pt>
                <c:pt idx="177">
                  <c:v>-27</c:v>
                </c:pt>
                <c:pt idx="178">
                  <c:v>-26.7</c:v>
                </c:pt>
                <c:pt idx="179">
                  <c:v>-26.4</c:v>
                </c:pt>
                <c:pt idx="180">
                  <c:v>-26.1</c:v>
                </c:pt>
                <c:pt idx="181">
                  <c:v>-25.8</c:v>
                </c:pt>
                <c:pt idx="182">
                  <c:v>-25.5</c:v>
                </c:pt>
                <c:pt idx="183">
                  <c:v>-25.2</c:v>
                </c:pt>
                <c:pt idx="184">
                  <c:v>-24.9</c:v>
                </c:pt>
                <c:pt idx="185">
                  <c:v>-24.6</c:v>
                </c:pt>
                <c:pt idx="186">
                  <c:v>-24.3</c:v>
                </c:pt>
                <c:pt idx="187">
                  <c:v>-24</c:v>
                </c:pt>
                <c:pt idx="188">
                  <c:v>-23.7</c:v>
                </c:pt>
                <c:pt idx="189">
                  <c:v>-23.4</c:v>
                </c:pt>
                <c:pt idx="190">
                  <c:v>-23.1</c:v>
                </c:pt>
                <c:pt idx="191">
                  <c:v>-22.8</c:v>
                </c:pt>
                <c:pt idx="192">
                  <c:v>-22.5</c:v>
                </c:pt>
                <c:pt idx="193">
                  <c:v>-22.2</c:v>
                </c:pt>
                <c:pt idx="194">
                  <c:v>-21.9</c:v>
                </c:pt>
                <c:pt idx="195">
                  <c:v>-21.6</c:v>
                </c:pt>
                <c:pt idx="196">
                  <c:v>-21.3</c:v>
                </c:pt>
                <c:pt idx="197">
                  <c:v>-21</c:v>
                </c:pt>
                <c:pt idx="198">
                  <c:v>-20.7</c:v>
                </c:pt>
                <c:pt idx="199">
                  <c:v>-20.399999999999999</c:v>
                </c:pt>
                <c:pt idx="200">
                  <c:v>-20.100000000000001</c:v>
                </c:pt>
                <c:pt idx="201">
                  <c:v>-19.8</c:v>
                </c:pt>
                <c:pt idx="202">
                  <c:v>-19.5</c:v>
                </c:pt>
                <c:pt idx="203">
                  <c:v>-19.2</c:v>
                </c:pt>
                <c:pt idx="204">
                  <c:v>-18.899999999999999</c:v>
                </c:pt>
                <c:pt idx="205">
                  <c:v>-18.600000000000001</c:v>
                </c:pt>
                <c:pt idx="206">
                  <c:v>-18.3</c:v>
                </c:pt>
                <c:pt idx="207">
                  <c:v>-18</c:v>
                </c:pt>
                <c:pt idx="208">
                  <c:v>-17.7</c:v>
                </c:pt>
                <c:pt idx="209">
                  <c:v>-17.399999999999999</c:v>
                </c:pt>
                <c:pt idx="210">
                  <c:v>-17.100000000000001</c:v>
                </c:pt>
                <c:pt idx="211">
                  <c:v>-16.8</c:v>
                </c:pt>
                <c:pt idx="212">
                  <c:v>-16.5</c:v>
                </c:pt>
                <c:pt idx="213">
                  <c:v>-16.2</c:v>
                </c:pt>
                <c:pt idx="214">
                  <c:v>-15.9</c:v>
                </c:pt>
                <c:pt idx="215">
                  <c:v>-15.6</c:v>
                </c:pt>
                <c:pt idx="216">
                  <c:v>-15.3</c:v>
                </c:pt>
                <c:pt idx="217">
                  <c:v>-15</c:v>
                </c:pt>
                <c:pt idx="218">
                  <c:v>-14.7</c:v>
                </c:pt>
                <c:pt idx="219">
                  <c:v>-14.4</c:v>
                </c:pt>
                <c:pt idx="220">
                  <c:v>-14.1</c:v>
                </c:pt>
                <c:pt idx="221">
                  <c:v>-13.8</c:v>
                </c:pt>
                <c:pt idx="222">
                  <c:v>-13.5</c:v>
                </c:pt>
                <c:pt idx="223">
                  <c:v>-13.2</c:v>
                </c:pt>
                <c:pt idx="224">
                  <c:v>-12.9</c:v>
                </c:pt>
                <c:pt idx="225">
                  <c:v>-12.6</c:v>
                </c:pt>
                <c:pt idx="226">
                  <c:v>-12.3</c:v>
                </c:pt>
                <c:pt idx="227">
                  <c:v>-12</c:v>
                </c:pt>
                <c:pt idx="228">
                  <c:v>-11.7</c:v>
                </c:pt>
                <c:pt idx="229">
                  <c:v>-11.4</c:v>
                </c:pt>
                <c:pt idx="230">
                  <c:v>-11.1</c:v>
                </c:pt>
                <c:pt idx="231">
                  <c:v>-10.8</c:v>
                </c:pt>
                <c:pt idx="232">
                  <c:v>-10.5</c:v>
                </c:pt>
                <c:pt idx="233">
                  <c:v>-10.199999999999999</c:v>
                </c:pt>
                <c:pt idx="234">
                  <c:v>-9.9</c:v>
                </c:pt>
                <c:pt idx="235">
                  <c:v>-9.6</c:v>
                </c:pt>
                <c:pt idx="236">
                  <c:v>-9.3000000000000007</c:v>
                </c:pt>
                <c:pt idx="237">
                  <c:v>-9</c:v>
                </c:pt>
                <c:pt idx="238">
                  <c:v>-8.6999999999999993</c:v>
                </c:pt>
                <c:pt idx="239">
                  <c:v>-8.4</c:v>
                </c:pt>
                <c:pt idx="240">
                  <c:v>-8.1</c:v>
                </c:pt>
                <c:pt idx="241">
                  <c:v>-7.8</c:v>
                </c:pt>
                <c:pt idx="242">
                  <c:v>-7.5</c:v>
                </c:pt>
                <c:pt idx="243">
                  <c:v>-7.2</c:v>
                </c:pt>
                <c:pt idx="244">
                  <c:v>-6.9</c:v>
                </c:pt>
                <c:pt idx="245">
                  <c:v>-6.6</c:v>
                </c:pt>
                <c:pt idx="246">
                  <c:v>-6.3</c:v>
                </c:pt>
                <c:pt idx="247">
                  <c:v>-6</c:v>
                </c:pt>
                <c:pt idx="248">
                  <c:v>-5.7</c:v>
                </c:pt>
                <c:pt idx="249">
                  <c:v>-5.4</c:v>
                </c:pt>
                <c:pt idx="250">
                  <c:v>-5.0999999999999996</c:v>
                </c:pt>
                <c:pt idx="251">
                  <c:v>-4.8</c:v>
                </c:pt>
                <c:pt idx="252">
                  <c:v>-4.5</c:v>
                </c:pt>
                <c:pt idx="253">
                  <c:v>-4.2</c:v>
                </c:pt>
                <c:pt idx="254">
                  <c:v>-3.9</c:v>
                </c:pt>
                <c:pt idx="255">
                  <c:v>-3.6</c:v>
                </c:pt>
                <c:pt idx="256">
                  <c:v>-3.3</c:v>
                </c:pt>
                <c:pt idx="257">
                  <c:v>-3</c:v>
                </c:pt>
                <c:pt idx="258">
                  <c:v>-2.7</c:v>
                </c:pt>
                <c:pt idx="259">
                  <c:v>-2.4</c:v>
                </c:pt>
                <c:pt idx="260">
                  <c:v>-2.1</c:v>
                </c:pt>
                <c:pt idx="261">
                  <c:v>-1.8</c:v>
                </c:pt>
                <c:pt idx="262">
                  <c:v>-1.5</c:v>
                </c:pt>
                <c:pt idx="263">
                  <c:v>-1.2</c:v>
                </c:pt>
                <c:pt idx="264">
                  <c:v>-0.9</c:v>
                </c:pt>
                <c:pt idx="265">
                  <c:v>-0.6</c:v>
                </c:pt>
                <c:pt idx="266">
                  <c:v>-0.3</c:v>
                </c:pt>
                <c:pt idx="267">
                  <c:v>0</c:v>
                </c:pt>
                <c:pt idx="268">
                  <c:v>0.3</c:v>
                </c:pt>
                <c:pt idx="269">
                  <c:v>0.6</c:v>
                </c:pt>
                <c:pt idx="270">
                  <c:v>0.9</c:v>
                </c:pt>
                <c:pt idx="271">
                  <c:v>1.2</c:v>
                </c:pt>
                <c:pt idx="272">
                  <c:v>1.5</c:v>
                </c:pt>
                <c:pt idx="273">
                  <c:v>1.8</c:v>
                </c:pt>
                <c:pt idx="274">
                  <c:v>2.1</c:v>
                </c:pt>
                <c:pt idx="275">
                  <c:v>2.4</c:v>
                </c:pt>
                <c:pt idx="276">
                  <c:v>2.7</c:v>
                </c:pt>
                <c:pt idx="277">
                  <c:v>3</c:v>
                </c:pt>
                <c:pt idx="278">
                  <c:v>3.3</c:v>
                </c:pt>
                <c:pt idx="279">
                  <c:v>3.6</c:v>
                </c:pt>
                <c:pt idx="280">
                  <c:v>3.9</c:v>
                </c:pt>
                <c:pt idx="281">
                  <c:v>4.2</c:v>
                </c:pt>
                <c:pt idx="282">
                  <c:v>4.5</c:v>
                </c:pt>
                <c:pt idx="283">
                  <c:v>4.8</c:v>
                </c:pt>
                <c:pt idx="284">
                  <c:v>5.0999999999999996</c:v>
                </c:pt>
                <c:pt idx="285">
                  <c:v>5.4</c:v>
                </c:pt>
                <c:pt idx="286">
                  <c:v>5.7</c:v>
                </c:pt>
                <c:pt idx="287">
                  <c:v>6</c:v>
                </c:pt>
                <c:pt idx="288">
                  <c:v>6.3</c:v>
                </c:pt>
                <c:pt idx="289">
                  <c:v>6.6</c:v>
                </c:pt>
                <c:pt idx="290">
                  <c:v>6.9</c:v>
                </c:pt>
                <c:pt idx="291">
                  <c:v>7.2</c:v>
                </c:pt>
                <c:pt idx="292">
                  <c:v>7.5</c:v>
                </c:pt>
                <c:pt idx="293">
                  <c:v>7.8</c:v>
                </c:pt>
                <c:pt idx="294">
                  <c:v>8.1</c:v>
                </c:pt>
                <c:pt idx="295">
                  <c:v>8.4</c:v>
                </c:pt>
                <c:pt idx="296">
                  <c:v>8.6999999999999993</c:v>
                </c:pt>
                <c:pt idx="297">
                  <c:v>9</c:v>
                </c:pt>
                <c:pt idx="298">
                  <c:v>9.3000000000000007</c:v>
                </c:pt>
                <c:pt idx="299">
                  <c:v>9.6</c:v>
                </c:pt>
                <c:pt idx="300">
                  <c:v>9.9</c:v>
                </c:pt>
                <c:pt idx="301">
                  <c:v>10.199999999999999</c:v>
                </c:pt>
                <c:pt idx="302">
                  <c:v>10.5</c:v>
                </c:pt>
                <c:pt idx="303">
                  <c:v>10.8</c:v>
                </c:pt>
                <c:pt idx="304">
                  <c:v>11.1</c:v>
                </c:pt>
                <c:pt idx="305">
                  <c:v>11.4</c:v>
                </c:pt>
                <c:pt idx="306">
                  <c:v>11.7</c:v>
                </c:pt>
                <c:pt idx="307">
                  <c:v>12</c:v>
                </c:pt>
                <c:pt idx="308">
                  <c:v>12.3</c:v>
                </c:pt>
                <c:pt idx="309">
                  <c:v>12.6</c:v>
                </c:pt>
                <c:pt idx="310">
                  <c:v>12.9</c:v>
                </c:pt>
                <c:pt idx="311">
                  <c:v>13.2</c:v>
                </c:pt>
                <c:pt idx="312">
                  <c:v>13.5</c:v>
                </c:pt>
                <c:pt idx="313">
                  <c:v>13.8</c:v>
                </c:pt>
                <c:pt idx="314">
                  <c:v>14.1</c:v>
                </c:pt>
                <c:pt idx="315">
                  <c:v>14.4</c:v>
                </c:pt>
                <c:pt idx="316">
                  <c:v>14.7</c:v>
                </c:pt>
                <c:pt idx="317">
                  <c:v>15</c:v>
                </c:pt>
                <c:pt idx="318">
                  <c:v>15.3</c:v>
                </c:pt>
                <c:pt idx="319">
                  <c:v>15.6</c:v>
                </c:pt>
                <c:pt idx="320">
                  <c:v>15.9</c:v>
                </c:pt>
                <c:pt idx="321">
                  <c:v>16.2</c:v>
                </c:pt>
                <c:pt idx="322">
                  <c:v>16.5</c:v>
                </c:pt>
                <c:pt idx="323">
                  <c:v>16.8</c:v>
                </c:pt>
                <c:pt idx="324">
                  <c:v>17.100000000000001</c:v>
                </c:pt>
                <c:pt idx="325">
                  <c:v>17.399999999999999</c:v>
                </c:pt>
                <c:pt idx="326">
                  <c:v>17.7</c:v>
                </c:pt>
                <c:pt idx="327">
                  <c:v>18</c:v>
                </c:pt>
                <c:pt idx="328">
                  <c:v>18.3</c:v>
                </c:pt>
                <c:pt idx="329">
                  <c:v>18.600000000000001</c:v>
                </c:pt>
                <c:pt idx="330">
                  <c:v>18.899999999999999</c:v>
                </c:pt>
                <c:pt idx="331">
                  <c:v>19.2</c:v>
                </c:pt>
                <c:pt idx="332">
                  <c:v>19.5</c:v>
                </c:pt>
                <c:pt idx="333">
                  <c:v>19.8</c:v>
                </c:pt>
                <c:pt idx="334">
                  <c:v>20.100000000000001</c:v>
                </c:pt>
                <c:pt idx="335">
                  <c:v>20.399999999999999</c:v>
                </c:pt>
                <c:pt idx="336">
                  <c:v>20.7</c:v>
                </c:pt>
                <c:pt idx="337">
                  <c:v>21</c:v>
                </c:pt>
                <c:pt idx="338">
                  <c:v>21.3</c:v>
                </c:pt>
                <c:pt idx="339">
                  <c:v>21.6</c:v>
                </c:pt>
                <c:pt idx="340">
                  <c:v>21.9</c:v>
                </c:pt>
                <c:pt idx="341">
                  <c:v>22.2</c:v>
                </c:pt>
                <c:pt idx="342">
                  <c:v>22.5</c:v>
                </c:pt>
                <c:pt idx="343">
                  <c:v>22.8</c:v>
                </c:pt>
                <c:pt idx="344">
                  <c:v>23.1</c:v>
                </c:pt>
                <c:pt idx="345">
                  <c:v>23.4</c:v>
                </c:pt>
                <c:pt idx="346">
                  <c:v>23.7</c:v>
                </c:pt>
                <c:pt idx="347">
                  <c:v>24</c:v>
                </c:pt>
                <c:pt idx="348">
                  <c:v>24.3</c:v>
                </c:pt>
                <c:pt idx="349">
                  <c:v>24.6</c:v>
                </c:pt>
                <c:pt idx="350">
                  <c:v>24.9</c:v>
                </c:pt>
                <c:pt idx="351">
                  <c:v>25.2</c:v>
                </c:pt>
                <c:pt idx="352">
                  <c:v>25.5</c:v>
                </c:pt>
                <c:pt idx="353">
                  <c:v>25.8</c:v>
                </c:pt>
                <c:pt idx="354">
                  <c:v>26.1</c:v>
                </c:pt>
                <c:pt idx="355">
                  <c:v>26.4</c:v>
                </c:pt>
                <c:pt idx="356">
                  <c:v>26.7</c:v>
                </c:pt>
                <c:pt idx="357">
                  <c:v>27</c:v>
                </c:pt>
                <c:pt idx="358">
                  <c:v>27.3</c:v>
                </c:pt>
                <c:pt idx="359">
                  <c:v>27.6</c:v>
                </c:pt>
                <c:pt idx="360">
                  <c:v>27.9</c:v>
                </c:pt>
                <c:pt idx="361">
                  <c:v>28.2</c:v>
                </c:pt>
                <c:pt idx="362">
                  <c:v>28.5</c:v>
                </c:pt>
                <c:pt idx="363">
                  <c:v>28.8</c:v>
                </c:pt>
                <c:pt idx="364">
                  <c:v>29.1</c:v>
                </c:pt>
                <c:pt idx="365">
                  <c:v>29.4</c:v>
                </c:pt>
                <c:pt idx="366">
                  <c:v>29.7</c:v>
                </c:pt>
                <c:pt idx="367">
                  <c:v>30</c:v>
                </c:pt>
                <c:pt idx="368">
                  <c:v>30.3</c:v>
                </c:pt>
                <c:pt idx="369">
                  <c:v>30.6</c:v>
                </c:pt>
                <c:pt idx="370">
                  <c:v>30.9</c:v>
                </c:pt>
                <c:pt idx="371">
                  <c:v>31.2</c:v>
                </c:pt>
                <c:pt idx="372">
                  <c:v>31.5</c:v>
                </c:pt>
                <c:pt idx="373">
                  <c:v>31.8</c:v>
                </c:pt>
                <c:pt idx="374">
                  <c:v>32.1</c:v>
                </c:pt>
                <c:pt idx="375">
                  <c:v>32.4</c:v>
                </c:pt>
                <c:pt idx="376">
                  <c:v>32.700000000000003</c:v>
                </c:pt>
                <c:pt idx="377">
                  <c:v>33</c:v>
                </c:pt>
                <c:pt idx="378">
                  <c:v>33.299999999999997</c:v>
                </c:pt>
                <c:pt idx="379">
                  <c:v>33.6</c:v>
                </c:pt>
                <c:pt idx="380">
                  <c:v>33.9</c:v>
                </c:pt>
                <c:pt idx="381">
                  <c:v>34.200000000000003</c:v>
                </c:pt>
                <c:pt idx="382">
                  <c:v>34.5</c:v>
                </c:pt>
                <c:pt idx="383">
                  <c:v>34.799999999999997</c:v>
                </c:pt>
                <c:pt idx="384">
                  <c:v>35.1</c:v>
                </c:pt>
                <c:pt idx="385">
                  <c:v>35.4</c:v>
                </c:pt>
                <c:pt idx="386">
                  <c:v>35.700000000000003</c:v>
                </c:pt>
                <c:pt idx="387">
                  <c:v>36</c:v>
                </c:pt>
                <c:pt idx="388">
                  <c:v>36.299999999999997</c:v>
                </c:pt>
                <c:pt idx="389">
                  <c:v>36.6</c:v>
                </c:pt>
                <c:pt idx="390">
                  <c:v>36.9</c:v>
                </c:pt>
                <c:pt idx="391">
                  <c:v>37.200000000000003</c:v>
                </c:pt>
                <c:pt idx="392">
                  <c:v>37.5</c:v>
                </c:pt>
                <c:pt idx="393">
                  <c:v>37.799999999999997</c:v>
                </c:pt>
                <c:pt idx="394">
                  <c:v>38.1</c:v>
                </c:pt>
                <c:pt idx="395">
                  <c:v>38.4</c:v>
                </c:pt>
                <c:pt idx="396">
                  <c:v>38.700000000000003</c:v>
                </c:pt>
                <c:pt idx="397">
                  <c:v>39</c:v>
                </c:pt>
                <c:pt idx="398">
                  <c:v>39.299999999999997</c:v>
                </c:pt>
                <c:pt idx="399">
                  <c:v>39.6</c:v>
                </c:pt>
                <c:pt idx="400">
                  <c:v>39.9</c:v>
                </c:pt>
                <c:pt idx="401">
                  <c:v>40.200000000000003</c:v>
                </c:pt>
                <c:pt idx="402">
                  <c:v>40.5</c:v>
                </c:pt>
                <c:pt idx="403">
                  <c:v>40.799999999999997</c:v>
                </c:pt>
                <c:pt idx="404">
                  <c:v>41.1</c:v>
                </c:pt>
                <c:pt idx="405">
                  <c:v>41.4</c:v>
                </c:pt>
                <c:pt idx="406">
                  <c:v>41.7</c:v>
                </c:pt>
                <c:pt idx="407">
                  <c:v>42</c:v>
                </c:pt>
                <c:pt idx="408">
                  <c:v>42.3</c:v>
                </c:pt>
                <c:pt idx="409">
                  <c:v>42.6</c:v>
                </c:pt>
                <c:pt idx="410">
                  <c:v>42.9</c:v>
                </c:pt>
                <c:pt idx="411">
                  <c:v>43.2</c:v>
                </c:pt>
                <c:pt idx="412">
                  <c:v>43.5</c:v>
                </c:pt>
                <c:pt idx="413">
                  <c:v>43.8</c:v>
                </c:pt>
                <c:pt idx="414">
                  <c:v>44.1</c:v>
                </c:pt>
                <c:pt idx="415">
                  <c:v>44.4</c:v>
                </c:pt>
                <c:pt idx="416">
                  <c:v>44.7</c:v>
                </c:pt>
                <c:pt idx="417">
                  <c:v>45</c:v>
                </c:pt>
                <c:pt idx="418">
                  <c:v>45.3</c:v>
                </c:pt>
                <c:pt idx="419">
                  <c:v>45.6</c:v>
                </c:pt>
                <c:pt idx="420">
                  <c:v>45.9</c:v>
                </c:pt>
                <c:pt idx="421">
                  <c:v>46.2</c:v>
                </c:pt>
                <c:pt idx="422">
                  <c:v>46.5</c:v>
                </c:pt>
                <c:pt idx="423">
                  <c:v>46.8</c:v>
                </c:pt>
                <c:pt idx="424">
                  <c:v>47.1</c:v>
                </c:pt>
                <c:pt idx="425">
                  <c:v>47.4</c:v>
                </c:pt>
                <c:pt idx="426">
                  <c:v>47.7</c:v>
                </c:pt>
                <c:pt idx="427">
                  <c:v>48</c:v>
                </c:pt>
                <c:pt idx="428">
                  <c:v>48.3</c:v>
                </c:pt>
                <c:pt idx="429">
                  <c:v>48.6</c:v>
                </c:pt>
                <c:pt idx="430">
                  <c:v>48.9</c:v>
                </c:pt>
                <c:pt idx="431">
                  <c:v>49.2</c:v>
                </c:pt>
                <c:pt idx="432">
                  <c:v>49.5</c:v>
                </c:pt>
                <c:pt idx="433">
                  <c:v>49.8</c:v>
                </c:pt>
                <c:pt idx="434">
                  <c:v>50.1</c:v>
                </c:pt>
                <c:pt idx="435">
                  <c:v>50.4</c:v>
                </c:pt>
                <c:pt idx="436">
                  <c:v>50.7</c:v>
                </c:pt>
                <c:pt idx="437">
                  <c:v>51</c:v>
                </c:pt>
                <c:pt idx="438">
                  <c:v>51.3</c:v>
                </c:pt>
                <c:pt idx="439">
                  <c:v>51.6</c:v>
                </c:pt>
                <c:pt idx="440">
                  <c:v>51.9</c:v>
                </c:pt>
                <c:pt idx="441">
                  <c:v>52.2</c:v>
                </c:pt>
                <c:pt idx="442">
                  <c:v>52.5</c:v>
                </c:pt>
                <c:pt idx="443">
                  <c:v>52.8</c:v>
                </c:pt>
                <c:pt idx="444">
                  <c:v>53.1</c:v>
                </c:pt>
                <c:pt idx="445">
                  <c:v>53.4</c:v>
                </c:pt>
                <c:pt idx="446">
                  <c:v>53.7</c:v>
                </c:pt>
                <c:pt idx="447">
                  <c:v>54</c:v>
                </c:pt>
                <c:pt idx="448">
                  <c:v>54.3</c:v>
                </c:pt>
                <c:pt idx="449">
                  <c:v>54.6</c:v>
                </c:pt>
                <c:pt idx="450">
                  <c:v>54.9</c:v>
                </c:pt>
                <c:pt idx="451">
                  <c:v>55.2</c:v>
                </c:pt>
                <c:pt idx="452">
                  <c:v>55.5</c:v>
                </c:pt>
                <c:pt idx="453">
                  <c:v>55.8</c:v>
                </c:pt>
                <c:pt idx="454">
                  <c:v>56.1</c:v>
                </c:pt>
                <c:pt idx="455">
                  <c:v>56.4</c:v>
                </c:pt>
                <c:pt idx="456">
                  <c:v>56.7</c:v>
                </c:pt>
                <c:pt idx="457">
                  <c:v>57</c:v>
                </c:pt>
                <c:pt idx="458">
                  <c:v>57.3</c:v>
                </c:pt>
                <c:pt idx="459">
                  <c:v>57.6</c:v>
                </c:pt>
                <c:pt idx="460">
                  <c:v>57.9</c:v>
                </c:pt>
                <c:pt idx="461">
                  <c:v>58.2</c:v>
                </c:pt>
                <c:pt idx="462">
                  <c:v>58.5</c:v>
                </c:pt>
                <c:pt idx="463">
                  <c:v>58.8</c:v>
                </c:pt>
                <c:pt idx="464">
                  <c:v>59.1</c:v>
                </c:pt>
                <c:pt idx="465">
                  <c:v>59.4</c:v>
                </c:pt>
                <c:pt idx="466">
                  <c:v>59.7</c:v>
                </c:pt>
                <c:pt idx="467">
                  <c:v>60</c:v>
                </c:pt>
                <c:pt idx="468">
                  <c:v>60.3</c:v>
                </c:pt>
                <c:pt idx="469">
                  <c:v>60.6</c:v>
                </c:pt>
                <c:pt idx="470">
                  <c:v>60.9</c:v>
                </c:pt>
                <c:pt idx="471">
                  <c:v>61.2</c:v>
                </c:pt>
                <c:pt idx="472">
                  <c:v>61.5</c:v>
                </c:pt>
                <c:pt idx="473">
                  <c:v>61.8</c:v>
                </c:pt>
                <c:pt idx="474">
                  <c:v>62.1</c:v>
                </c:pt>
                <c:pt idx="475">
                  <c:v>62.4</c:v>
                </c:pt>
                <c:pt idx="476">
                  <c:v>62.7</c:v>
                </c:pt>
                <c:pt idx="477">
                  <c:v>63</c:v>
                </c:pt>
                <c:pt idx="478">
                  <c:v>63.3</c:v>
                </c:pt>
                <c:pt idx="479">
                  <c:v>63.6</c:v>
                </c:pt>
                <c:pt idx="480">
                  <c:v>63.9</c:v>
                </c:pt>
                <c:pt idx="481">
                  <c:v>64.2</c:v>
                </c:pt>
                <c:pt idx="482">
                  <c:v>64.5</c:v>
                </c:pt>
                <c:pt idx="483">
                  <c:v>64.8</c:v>
                </c:pt>
                <c:pt idx="484">
                  <c:v>65.099999999999994</c:v>
                </c:pt>
                <c:pt idx="485">
                  <c:v>65.400000000000006</c:v>
                </c:pt>
                <c:pt idx="486">
                  <c:v>65.7</c:v>
                </c:pt>
                <c:pt idx="487">
                  <c:v>66</c:v>
                </c:pt>
                <c:pt idx="488">
                  <c:v>66.3</c:v>
                </c:pt>
                <c:pt idx="489">
                  <c:v>66.599999999999994</c:v>
                </c:pt>
                <c:pt idx="490">
                  <c:v>66.900000000000006</c:v>
                </c:pt>
                <c:pt idx="491">
                  <c:v>67.2</c:v>
                </c:pt>
                <c:pt idx="492">
                  <c:v>67.5</c:v>
                </c:pt>
                <c:pt idx="493">
                  <c:v>67.8</c:v>
                </c:pt>
                <c:pt idx="494">
                  <c:v>68.099999999999994</c:v>
                </c:pt>
                <c:pt idx="495">
                  <c:v>68.400000000000006</c:v>
                </c:pt>
                <c:pt idx="496">
                  <c:v>68.7</c:v>
                </c:pt>
                <c:pt idx="497">
                  <c:v>69</c:v>
                </c:pt>
                <c:pt idx="498">
                  <c:v>69.3</c:v>
                </c:pt>
                <c:pt idx="499">
                  <c:v>69.599999999999994</c:v>
                </c:pt>
                <c:pt idx="500">
                  <c:v>69.900000000000006</c:v>
                </c:pt>
                <c:pt idx="501">
                  <c:v>70.2</c:v>
                </c:pt>
                <c:pt idx="502">
                  <c:v>70.5</c:v>
                </c:pt>
                <c:pt idx="503">
                  <c:v>70.8</c:v>
                </c:pt>
                <c:pt idx="504">
                  <c:v>71.099999999999994</c:v>
                </c:pt>
                <c:pt idx="505">
                  <c:v>71.400000000000006</c:v>
                </c:pt>
                <c:pt idx="506">
                  <c:v>71.7</c:v>
                </c:pt>
                <c:pt idx="507">
                  <c:v>72</c:v>
                </c:pt>
                <c:pt idx="508">
                  <c:v>72.3</c:v>
                </c:pt>
                <c:pt idx="509">
                  <c:v>72.599999999999994</c:v>
                </c:pt>
                <c:pt idx="510">
                  <c:v>72.900000000000006</c:v>
                </c:pt>
                <c:pt idx="511">
                  <c:v>73.2</c:v>
                </c:pt>
                <c:pt idx="512">
                  <c:v>73.5</c:v>
                </c:pt>
                <c:pt idx="513">
                  <c:v>73.8</c:v>
                </c:pt>
                <c:pt idx="514">
                  <c:v>74.099999999999994</c:v>
                </c:pt>
                <c:pt idx="515">
                  <c:v>74.400000000000006</c:v>
                </c:pt>
                <c:pt idx="516">
                  <c:v>74.7</c:v>
                </c:pt>
                <c:pt idx="517">
                  <c:v>75</c:v>
                </c:pt>
                <c:pt idx="518">
                  <c:v>75.3</c:v>
                </c:pt>
                <c:pt idx="519">
                  <c:v>75.599999999999994</c:v>
                </c:pt>
                <c:pt idx="520">
                  <c:v>75.900000000000006</c:v>
                </c:pt>
                <c:pt idx="521">
                  <c:v>76.2</c:v>
                </c:pt>
                <c:pt idx="522">
                  <c:v>76.5</c:v>
                </c:pt>
                <c:pt idx="523">
                  <c:v>76.8</c:v>
                </c:pt>
                <c:pt idx="524">
                  <c:v>77.099999999999994</c:v>
                </c:pt>
                <c:pt idx="525">
                  <c:v>77.400000000000006</c:v>
                </c:pt>
                <c:pt idx="526">
                  <c:v>77.7</c:v>
                </c:pt>
                <c:pt idx="527">
                  <c:v>78</c:v>
                </c:pt>
                <c:pt idx="528">
                  <c:v>78.3</c:v>
                </c:pt>
                <c:pt idx="529">
                  <c:v>78.599999999999994</c:v>
                </c:pt>
                <c:pt idx="530">
                  <c:v>78.900000000000006</c:v>
                </c:pt>
                <c:pt idx="531">
                  <c:v>79.2</c:v>
                </c:pt>
                <c:pt idx="532">
                  <c:v>79.5</c:v>
                </c:pt>
                <c:pt idx="533">
                  <c:v>79.8</c:v>
                </c:pt>
                <c:pt idx="534">
                  <c:v>80.099999999999994</c:v>
                </c:pt>
              </c:numCache>
            </c:numRef>
          </c:xVal>
          <c:yVal>
            <c:numRef>
              <c:f>'10FFF_10X10'!$F$3:$F$537</c:f>
              <c:numCache>
                <c:formatCode>General</c:formatCode>
                <c:ptCount val="535"/>
                <c:pt idx="0">
                  <c:v>0</c:v>
                </c:pt>
                <c:pt idx="1">
                  <c:v>0</c:v>
                </c:pt>
                <c:pt idx="2">
                  <c:v>0.33333333333333681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0.33333333333332099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0.33333333333333603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0.33333333333333681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0.33333333333333603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0.33333333333333681</c:v>
                </c:pt>
                <c:pt idx="31">
                  <c:v>0</c:v>
                </c:pt>
                <c:pt idx="32">
                  <c:v>0</c:v>
                </c:pt>
                <c:pt idx="33">
                  <c:v>0.33333333333333681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0.33333333333333681</c:v>
                </c:pt>
                <c:pt idx="38">
                  <c:v>0</c:v>
                </c:pt>
                <c:pt idx="39">
                  <c:v>0</c:v>
                </c:pt>
                <c:pt idx="40">
                  <c:v>0.33333333333333531</c:v>
                </c:pt>
                <c:pt idx="41">
                  <c:v>0</c:v>
                </c:pt>
                <c:pt idx="42">
                  <c:v>0</c:v>
                </c:pt>
                <c:pt idx="43">
                  <c:v>0.33333333333333681</c:v>
                </c:pt>
                <c:pt idx="44">
                  <c:v>0</c:v>
                </c:pt>
                <c:pt idx="45">
                  <c:v>0</c:v>
                </c:pt>
                <c:pt idx="46">
                  <c:v>0.33333333333333681</c:v>
                </c:pt>
                <c:pt idx="47">
                  <c:v>0</c:v>
                </c:pt>
                <c:pt idx="48">
                  <c:v>0.33333333333333681</c:v>
                </c:pt>
                <c:pt idx="49">
                  <c:v>0</c:v>
                </c:pt>
                <c:pt idx="50">
                  <c:v>0</c:v>
                </c:pt>
                <c:pt idx="51">
                  <c:v>0.33333333333333681</c:v>
                </c:pt>
                <c:pt idx="52">
                  <c:v>0</c:v>
                </c:pt>
                <c:pt idx="53">
                  <c:v>0.33333333333332743</c:v>
                </c:pt>
                <c:pt idx="54">
                  <c:v>0</c:v>
                </c:pt>
                <c:pt idx="55">
                  <c:v>0.33333333333332887</c:v>
                </c:pt>
                <c:pt idx="56">
                  <c:v>0</c:v>
                </c:pt>
                <c:pt idx="57">
                  <c:v>0.33333333333333681</c:v>
                </c:pt>
                <c:pt idx="58">
                  <c:v>0.33333333333332887</c:v>
                </c:pt>
                <c:pt idx="59">
                  <c:v>0</c:v>
                </c:pt>
                <c:pt idx="60">
                  <c:v>0.33333333333332887</c:v>
                </c:pt>
                <c:pt idx="61">
                  <c:v>0.33333333333333531</c:v>
                </c:pt>
                <c:pt idx="62">
                  <c:v>0</c:v>
                </c:pt>
                <c:pt idx="63">
                  <c:v>0.33333333333332887</c:v>
                </c:pt>
                <c:pt idx="64">
                  <c:v>0.33333333333333681</c:v>
                </c:pt>
                <c:pt idx="65">
                  <c:v>0.33333333333332887</c:v>
                </c:pt>
                <c:pt idx="66">
                  <c:v>0.33333333333333681</c:v>
                </c:pt>
                <c:pt idx="67">
                  <c:v>0.33333333333333531</c:v>
                </c:pt>
                <c:pt idx="68">
                  <c:v>0.33333333333332887</c:v>
                </c:pt>
                <c:pt idx="69">
                  <c:v>0.33333333333333681</c:v>
                </c:pt>
                <c:pt idx="70">
                  <c:v>0.33333333333332743</c:v>
                </c:pt>
                <c:pt idx="71">
                  <c:v>0.33333333333333826</c:v>
                </c:pt>
                <c:pt idx="72">
                  <c:v>0.33333333333333531</c:v>
                </c:pt>
                <c:pt idx="73">
                  <c:v>0.33333333333333037</c:v>
                </c:pt>
                <c:pt idx="74">
                  <c:v>0.66666666666667063</c:v>
                </c:pt>
                <c:pt idx="75">
                  <c:v>0.33333333333333037</c:v>
                </c:pt>
                <c:pt idx="76">
                  <c:v>0.66666666666667362</c:v>
                </c:pt>
                <c:pt idx="77">
                  <c:v>0.66666666666667063</c:v>
                </c:pt>
                <c:pt idx="78">
                  <c:v>0.33333333333333037</c:v>
                </c:pt>
                <c:pt idx="79">
                  <c:v>0.66666666666667362</c:v>
                </c:pt>
                <c:pt idx="80">
                  <c:v>0.99999999999998523</c:v>
                </c:pt>
                <c:pt idx="81">
                  <c:v>0.66666666666667362</c:v>
                </c:pt>
                <c:pt idx="82">
                  <c:v>1.0000000000000089</c:v>
                </c:pt>
                <c:pt idx="83">
                  <c:v>0.99999999999998523</c:v>
                </c:pt>
                <c:pt idx="84">
                  <c:v>1.3333333333333472</c:v>
                </c:pt>
                <c:pt idx="85">
                  <c:v>1.3333333333333126</c:v>
                </c:pt>
                <c:pt idx="86">
                  <c:v>1.3333333333333472</c:v>
                </c:pt>
                <c:pt idx="87">
                  <c:v>1.6666666666666794</c:v>
                </c:pt>
                <c:pt idx="88">
                  <c:v>2.3333333333333037</c:v>
                </c:pt>
                <c:pt idx="89">
                  <c:v>2.6666666666666883</c:v>
                </c:pt>
                <c:pt idx="90">
                  <c:v>3.333333333333286</c:v>
                </c:pt>
                <c:pt idx="91">
                  <c:v>4.0000000000000417</c:v>
                </c:pt>
                <c:pt idx="92">
                  <c:v>5.0000000000000471</c:v>
                </c:pt>
                <c:pt idx="93">
                  <c:v>6.6666666666665719</c:v>
                </c:pt>
                <c:pt idx="94">
                  <c:v>8.0000000000000764</c:v>
                </c:pt>
                <c:pt idx="95">
                  <c:v>10.333333333333179</c:v>
                </c:pt>
                <c:pt idx="96">
                  <c:v>13.33333333333346</c:v>
                </c:pt>
                <c:pt idx="97">
                  <c:v>16.000000000000153</c:v>
                </c:pt>
                <c:pt idx="98">
                  <c:v>18.999999999999726</c:v>
                </c:pt>
                <c:pt idx="99">
                  <c:v>21.000000000000213</c:v>
                </c:pt>
                <c:pt idx="100">
                  <c:v>21.333333333333027</c:v>
                </c:pt>
                <c:pt idx="101">
                  <c:v>19.666666666666849</c:v>
                </c:pt>
                <c:pt idx="102">
                  <c:v>17.000000000000167</c:v>
                </c:pt>
                <c:pt idx="103">
                  <c:v>13.999999999999787</c:v>
                </c:pt>
                <c:pt idx="104">
                  <c:v>10.33333333333346</c:v>
                </c:pt>
                <c:pt idx="105">
                  <c:v>8.3333333333332149</c:v>
                </c:pt>
                <c:pt idx="106">
                  <c:v>6.333333333333365</c:v>
                </c:pt>
                <c:pt idx="107">
                  <c:v>5.0000000000000471</c:v>
                </c:pt>
                <c:pt idx="108">
                  <c:v>3.9999999999999525</c:v>
                </c:pt>
                <c:pt idx="109">
                  <c:v>3.333333333333365</c:v>
                </c:pt>
                <c:pt idx="110">
                  <c:v>2.9999999999999765</c:v>
                </c:pt>
                <c:pt idx="111">
                  <c:v>2.3333333333333175</c:v>
                </c:pt>
                <c:pt idx="112">
                  <c:v>2.333333333333365</c:v>
                </c:pt>
                <c:pt idx="113">
                  <c:v>2</c:v>
                </c:pt>
                <c:pt idx="114">
                  <c:v>1.6666666666666825</c:v>
                </c:pt>
                <c:pt idx="115">
                  <c:v>1.333333333333286</c:v>
                </c:pt>
                <c:pt idx="116">
                  <c:v>1.6666666666666825</c:v>
                </c:pt>
                <c:pt idx="117">
                  <c:v>1</c:v>
                </c:pt>
                <c:pt idx="118">
                  <c:v>1.3333333333333333</c:v>
                </c:pt>
                <c:pt idx="119">
                  <c:v>1</c:v>
                </c:pt>
                <c:pt idx="120">
                  <c:v>0.99999999999997635</c:v>
                </c:pt>
                <c:pt idx="121">
                  <c:v>1.333333333333365</c:v>
                </c:pt>
                <c:pt idx="122">
                  <c:v>1</c:v>
                </c:pt>
                <c:pt idx="123">
                  <c:v>0.66666666666666663</c:v>
                </c:pt>
                <c:pt idx="124">
                  <c:v>1</c:v>
                </c:pt>
                <c:pt idx="125">
                  <c:v>0.99999999999997635</c:v>
                </c:pt>
                <c:pt idx="126">
                  <c:v>1.0000000000000473</c:v>
                </c:pt>
                <c:pt idx="127">
                  <c:v>0.6666666666666351</c:v>
                </c:pt>
                <c:pt idx="128">
                  <c:v>1.0000000000000238</c:v>
                </c:pt>
                <c:pt idx="129">
                  <c:v>0.6666666666666351</c:v>
                </c:pt>
                <c:pt idx="130">
                  <c:v>0.66666666666666663</c:v>
                </c:pt>
                <c:pt idx="131">
                  <c:v>1</c:v>
                </c:pt>
                <c:pt idx="132">
                  <c:v>0.66666666666668251</c:v>
                </c:pt>
                <c:pt idx="133">
                  <c:v>0.99999999999997635</c:v>
                </c:pt>
                <c:pt idx="134">
                  <c:v>0.66666666666668251</c:v>
                </c:pt>
                <c:pt idx="135">
                  <c:v>0.99999999999997635</c:v>
                </c:pt>
                <c:pt idx="136">
                  <c:v>0.66666666666668251</c:v>
                </c:pt>
                <c:pt idx="137">
                  <c:v>0.3333333333333649</c:v>
                </c:pt>
                <c:pt idx="138">
                  <c:v>0.99999999999997635</c:v>
                </c:pt>
                <c:pt idx="139">
                  <c:v>0.66666666666668251</c:v>
                </c:pt>
                <c:pt idx="140">
                  <c:v>0.66666666666661933</c:v>
                </c:pt>
                <c:pt idx="141">
                  <c:v>0.66666666666668251</c:v>
                </c:pt>
                <c:pt idx="142">
                  <c:v>0.66666666666668251</c:v>
                </c:pt>
                <c:pt idx="143">
                  <c:v>0.66666666666666663</c:v>
                </c:pt>
                <c:pt idx="144">
                  <c:v>0.66666666666668251</c:v>
                </c:pt>
                <c:pt idx="145">
                  <c:v>0.66666666666661933</c:v>
                </c:pt>
                <c:pt idx="146">
                  <c:v>0.66666666666668251</c:v>
                </c:pt>
                <c:pt idx="147">
                  <c:v>0.66666666666668251</c:v>
                </c:pt>
                <c:pt idx="148">
                  <c:v>0.66666666666666663</c:v>
                </c:pt>
                <c:pt idx="149">
                  <c:v>0.66666666666668251</c:v>
                </c:pt>
                <c:pt idx="150">
                  <c:v>0.66666666666661933</c:v>
                </c:pt>
                <c:pt idx="151">
                  <c:v>0.3333333333333649</c:v>
                </c:pt>
                <c:pt idx="152">
                  <c:v>0.66666666666668251</c:v>
                </c:pt>
                <c:pt idx="153">
                  <c:v>0.66666666666661933</c:v>
                </c:pt>
                <c:pt idx="154">
                  <c:v>0.66666666666668251</c:v>
                </c:pt>
                <c:pt idx="155">
                  <c:v>0.33333333333335702</c:v>
                </c:pt>
                <c:pt idx="156">
                  <c:v>1</c:v>
                </c:pt>
                <c:pt idx="157">
                  <c:v>0.33333333333331755</c:v>
                </c:pt>
                <c:pt idx="158">
                  <c:v>0.66666666666666663</c:v>
                </c:pt>
                <c:pt idx="159">
                  <c:v>0.66666666666668251</c:v>
                </c:pt>
                <c:pt idx="160">
                  <c:v>0.66666666666667451</c:v>
                </c:pt>
                <c:pt idx="161">
                  <c:v>0.66666666666662722</c:v>
                </c:pt>
                <c:pt idx="162">
                  <c:v>0.33333333333336096</c:v>
                </c:pt>
                <c:pt idx="163">
                  <c:v>0.99999999999998812</c:v>
                </c:pt>
                <c:pt idx="164">
                  <c:v>0.33333333333331755</c:v>
                </c:pt>
                <c:pt idx="165">
                  <c:v>0.66666666666667451</c:v>
                </c:pt>
                <c:pt idx="166">
                  <c:v>0.33333333333336096</c:v>
                </c:pt>
                <c:pt idx="167">
                  <c:v>0.66666666666662722</c:v>
                </c:pt>
                <c:pt idx="168">
                  <c:v>0.33333333333336096</c:v>
                </c:pt>
                <c:pt idx="169">
                  <c:v>0.66666666666668251</c:v>
                </c:pt>
                <c:pt idx="170">
                  <c:v>0.66666666666662722</c:v>
                </c:pt>
                <c:pt idx="171">
                  <c:v>0.66666666666667451</c:v>
                </c:pt>
                <c:pt idx="172">
                  <c:v>0.66666666666667451</c:v>
                </c:pt>
                <c:pt idx="173">
                  <c:v>0.33333333333331361</c:v>
                </c:pt>
                <c:pt idx="174">
                  <c:v>0.66666666666668251</c:v>
                </c:pt>
                <c:pt idx="175">
                  <c:v>0.33333333333336096</c:v>
                </c:pt>
                <c:pt idx="176">
                  <c:v>0.66666666666662722</c:v>
                </c:pt>
                <c:pt idx="177">
                  <c:v>0.66666666666667451</c:v>
                </c:pt>
                <c:pt idx="178">
                  <c:v>0.33333333333336096</c:v>
                </c:pt>
                <c:pt idx="179">
                  <c:v>0.33333333333331755</c:v>
                </c:pt>
                <c:pt idx="180">
                  <c:v>0.66666666666667451</c:v>
                </c:pt>
                <c:pt idx="181">
                  <c:v>0.33333333333331361</c:v>
                </c:pt>
                <c:pt idx="182">
                  <c:v>0.66666666666667451</c:v>
                </c:pt>
                <c:pt idx="183">
                  <c:v>0.66666666666667451</c:v>
                </c:pt>
                <c:pt idx="184">
                  <c:v>0</c:v>
                </c:pt>
                <c:pt idx="185">
                  <c:v>0.66666666666667451</c:v>
                </c:pt>
                <c:pt idx="186">
                  <c:v>0.33333333333331361</c:v>
                </c:pt>
                <c:pt idx="187">
                  <c:v>0.66666666666667451</c:v>
                </c:pt>
                <c:pt idx="188">
                  <c:v>0.33333333333331361</c:v>
                </c:pt>
                <c:pt idx="189">
                  <c:v>0.3333333333333649</c:v>
                </c:pt>
                <c:pt idx="190">
                  <c:v>0.66666666666662722</c:v>
                </c:pt>
                <c:pt idx="191">
                  <c:v>0.33333333333336096</c:v>
                </c:pt>
                <c:pt idx="192">
                  <c:v>0.66666666666667451</c:v>
                </c:pt>
                <c:pt idx="193">
                  <c:v>0.33333333333331361</c:v>
                </c:pt>
                <c:pt idx="194">
                  <c:v>0.66666666666668251</c:v>
                </c:pt>
                <c:pt idx="195">
                  <c:v>0.33333333333331361</c:v>
                </c:pt>
                <c:pt idx="196">
                  <c:v>0.66666666666667451</c:v>
                </c:pt>
                <c:pt idx="197">
                  <c:v>0.33333333333331361</c:v>
                </c:pt>
                <c:pt idx="198">
                  <c:v>0.33333333333336096</c:v>
                </c:pt>
                <c:pt idx="199">
                  <c:v>0.66666666666668251</c:v>
                </c:pt>
                <c:pt idx="200">
                  <c:v>0.33333333333331361</c:v>
                </c:pt>
                <c:pt idx="201">
                  <c:v>0.33333333333331361</c:v>
                </c:pt>
                <c:pt idx="202">
                  <c:v>1.0000000000000355</c:v>
                </c:pt>
                <c:pt idx="203">
                  <c:v>0.33333333333331361</c:v>
                </c:pt>
                <c:pt idx="204">
                  <c:v>0.33333333333331755</c:v>
                </c:pt>
                <c:pt idx="205">
                  <c:v>0.33333333333336096</c:v>
                </c:pt>
                <c:pt idx="206">
                  <c:v>0.66666666666667451</c:v>
                </c:pt>
                <c:pt idx="207">
                  <c:v>0.33333333333331361</c:v>
                </c:pt>
                <c:pt idx="208">
                  <c:v>0.33333333333331361</c:v>
                </c:pt>
                <c:pt idx="209">
                  <c:v>0.66666666666668251</c:v>
                </c:pt>
                <c:pt idx="210">
                  <c:v>0.33333333333336096</c:v>
                </c:pt>
                <c:pt idx="211">
                  <c:v>0.33333333333331361</c:v>
                </c:pt>
                <c:pt idx="212">
                  <c:v>0.33333333333331361</c:v>
                </c:pt>
                <c:pt idx="213">
                  <c:v>0.33333333333336296</c:v>
                </c:pt>
                <c:pt idx="214">
                  <c:v>0.33333333333331361</c:v>
                </c:pt>
                <c:pt idx="215">
                  <c:v>0.33333333333336296</c:v>
                </c:pt>
                <c:pt idx="216">
                  <c:v>0</c:v>
                </c:pt>
                <c:pt idx="217">
                  <c:v>0.33333333333331361</c:v>
                </c:pt>
                <c:pt idx="218">
                  <c:v>0.33333333333331555</c:v>
                </c:pt>
                <c:pt idx="219">
                  <c:v>1.0000000000000355</c:v>
                </c:pt>
                <c:pt idx="220">
                  <c:v>0</c:v>
                </c:pt>
                <c:pt idx="221">
                  <c:v>0.33333333333331361</c:v>
                </c:pt>
                <c:pt idx="222">
                  <c:v>0.33333333333331361</c:v>
                </c:pt>
                <c:pt idx="223">
                  <c:v>0.33333333333336296</c:v>
                </c:pt>
                <c:pt idx="224">
                  <c:v>0.33333333333331361</c:v>
                </c:pt>
                <c:pt idx="225">
                  <c:v>0</c:v>
                </c:pt>
                <c:pt idx="226">
                  <c:v>0.33333333333336096</c:v>
                </c:pt>
                <c:pt idx="227">
                  <c:v>0.33333333333331361</c:v>
                </c:pt>
                <c:pt idx="228">
                  <c:v>0.33333333333331555</c:v>
                </c:pt>
                <c:pt idx="229">
                  <c:v>0.33333333333336096</c:v>
                </c:pt>
                <c:pt idx="230">
                  <c:v>0.33333333333331555</c:v>
                </c:pt>
                <c:pt idx="231">
                  <c:v>0.33333333333336096</c:v>
                </c:pt>
                <c:pt idx="232">
                  <c:v>0.33333333333331361</c:v>
                </c:pt>
                <c:pt idx="233">
                  <c:v>0.33333333333331555</c:v>
                </c:pt>
                <c:pt idx="234">
                  <c:v>0</c:v>
                </c:pt>
                <c:pt idx="235">
                  <c:v>0.33333333333336296</c:v>
                </c:pt>
                <c:pt idx="236">
                  <c:v>0.33333333333331361</c:v>
                </c:pt>
                <c:pt idx="237">
                  <c:v>0.33333333333336096</c:v>
                </c:pt>
                <c:pt idx="238">
                  <c:v>0</c:v>
                </c:pt>
                <c:pt idx="239">
                  <c:v>0.33333333333331361</c:v>
                </c:pt>
                <c:pt idx="240">
                  <c:v>0.33333333333331461</c:v>
                </c:pt>
                <c:pt idx="241">
                  <c:v>0.33333333333336196</c:v>
                </c:pt>
                <c:pt idx="242">
                  <c:v>0.33333333333331461</c:v>
                </c:pt>
                <c:pt idx="243">
                  <c:v>0</c:v>
                </c:pt>
                <c:pt idx="244">
                  <c:v>0.33333333333336096</c:v>
                </c:pt>
                <c:pt idx="245">
                  <c:v>0</c:v>
                </c:pt>
                <c:pt idx="246">
                  <c:v>0.33333333333331461</c:v>
                </c:pt>
                <c:pt idx="247">
                  <c:v>0.33333333333331461</c:v>
                </c:pt>
                <c:pt idx="248">
                  <c:v>0</c:v>
                </c:pt>
                <c:pt idx="249">
                  <c:v>0.33333333333336096</c:v>
                </c:pt>
                <c:pt idx="250">
                  <c:v>0.33333333333331461</c:v>
                </c:pt>
                <c:pt idx="251">
                  <c:v>0</c:v>
                </c:pt>
                <c:pt idx="252">
                  <c:v>0.33333333333336196</c:v>
                </c:pt>
                <c:pt idx="253">
                  <c:v>0.66666666666662822</c:v>
                </c:pt>
                <c:pt idx="254">
                  <c:v>0</c:v>
                </c:pt>
                <c:pt idx="255">
                  <c:v>-0.99999999999998967</c:v>
                </c:pt>
                <c:pt idx="256">
                  <c:v>0.33333333333336196</c:v>
                </c:pt>
                <c:pt idx="257">
                  <c:v>-0.33333333333336196</c:v>
                </c:pt>
                <c:pt idx="258">
                  <c:v>0.33333333333336146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0.33333333333331444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-0.33333333333331439</c:v>
                </c:pt>
                <c:pt idx="268">
                  <c:v>0</c:v>
                </c:pt>
                <c:pt idx="269">
                  <c:v>0.33333333333331433</c:v>
                </c:pt>
                <c:pt idx="270">
                  <c:v>-0.33333333333331444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-0.33333333333336196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-0.33333333333331411</c:v>
                </c:pt>
                <c:pt idx="279">
                  <c:v>0</c:v>
                </c:pt>
                <c:pt idx="280">
                  <c:v>0</c:v>
                </c:pt>
                <c:pt idx="281">
                  <c:v>-0.33333333333336196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-0.33333333333331461</c:v>
                </c:pt>
                <c:pt idx="286">
                  <c:v>-0.66666666666667651</c:v>
                </c:pt>
                <c:pt idx="287">
                  <c:v>0.33333333333336196</c:v>
                </c:pt>
                <c:pt idx="288">
                  <c:v>-0.66666666666667651</c:v>
                </c:pt>
                <c:pt idx="289">
                  <c:v>-0.33333333333336096</c:v>
                </c:pt>
                <c:pt idx="290">
                  <c:v>0.33333333333336196</c:v>
                </c:pt>
                <c:pt idx="291">
                  <c:v>-0.33333333333336196</c:v>
                </c:pt>
                <c:pt idx="292">
                  <c:v>-0.33333333333331461</c:v>
                </c:pt>
                <c:pt idx="293">
                  <c:v>-0.33333333333331461</c:v>
                </c:pt>
                <c:pt idx="294">
                  <c:v>0</c:v>
                </c:pt>
                <c:pt idx="295">
                  <c:v>-0.33333333333336296</c:v>
                </c:pt>
                <c:pt idx="296">
                  <c:v>-0.33333333333331361</c:v>
                </c:pt>
                <c:pt idx="297">
                  <c:v>-0.33333333333336096</c:v>
                </c:pt>
                <c:pt idx="298">
                  <c:v>-0.33333333333331555</c:v>
                </c:pt>
                <c:pt idx="299">
                  <c:v>-0.33333333333331361</c:v>
                </c:pt>
                <c:pt idx="300">
                  <c:v>-0.33333333333336296</c:v>
                </c:pt>
                <c:pt idx="301">
                  <c:v>-0.33333333333331361</c:v>
                </c:pt>
                <c:pt idx="302">
                  <c:v>-0.33333333333336096</c:v>
                </c:pt>
                <c:pt idx="303">
                  <c:v>0</c:v>
                </c:pt>
                <c:pt idx="304">
                  <c:v>-0.33333333333331361</c:v>
                </c:pt>
                <c:pt idx="305">
                  <c:v>-0.33333333333331555</c:v>
                </c:pt>
                <c:pt idx="306">
                  <c:v>-0.33333333333336096</c:v>
                </c:pt>
                <c:pt idx="307">
                  <c:v>-0.33333333333331361</c:v>
                </c:pt>
                <c:pt idx="308">
                  <c:v>-0.33333333333336296</c:v>
                </c:pt>
                <c:pt idx="309">
                  <c:v>-0.33333333333331361</c:v>
                </c:pt>
                <c:pt idx="310">
                  <c:v>-0.33333333333331555</c:v>
                </c:pt>
                <c:pt idx="311">
                  <c:v>0</c:v>
                </c:pt>
                <c:pt idx="312">
                  <c:v>-0.66666666666667451</c:v>
                </c:pt>
                <c:pt idx="313">
                  <c:v>-0.33333333333336296</c:v>
                </c:pt>
                <c:pt idx="314">
                  <c:v>-0.33333333333331361</c:v>
                </c:pt>
                <c:pt idx="315">
                  <c:v>-0.33333333333331555</c:v>
                </c:pt>
                <c:pt idx="316">
                  <c:v>-0.33333333333336096</c:v>
                </c:pt>
                <c:pt idx="317">
                  <c:v>-0.33333333333331361</c:v>
                </c:pt>
                <c:pt idx="318">
                  <c:v>-0.33333333333336296</c:v>
                </c:pt>
                <c:pt idx="319">
                  <c:v>-0.33333333333331361</c:v>
                </c:pt>
                <c:pt idx="320">
                  <c:v>-0.33333333333331555</c:v>
                </c:pt>
                <c:pt idx="321">
                  <c:v>-0.33333333333336096</c:v>
                </c:pt>
                <c:pt idx="322">
                  <c:v>-0.33333333333331361</c:v>
                </c:pt>
                <c:pt idx="323">
                  <c:v>-0.33333333333336096</c:v>
                </c:pt>
                <c:pt idx="324">
                  <c:v>-0.6666666666666351</c:v>
                </c:pt>
                <c:pt idx="325">
                  <c:v>-0.33333333333336096</c:v>
                </c:pt>
                <c:pt idx="326">
                  <c:v>-0.66666666666667451</c:v>
                </c:pt>
                <c:pt idx="327">
                  <c:v>-0.33333333333331361</c:v>
                </c:pt>
                <c:pt idx="328">
                  <c:v>-0.66666666666667451</c:v>
                </c:pt>
                <c:pt idx="329">
                  <c:v>-0.33333333333331755</c:v>
                </c:pt>
                <c:pt idx="330">
                  <c:v>-0.66666666666667451</c:v>
                </c:pt>
                <c:pt idx="331">
                  <c:v>-0.33333333333331361</c:v>
                </c:pt>
                <c:pt idx="332">
                  <c:v>-0.33333333333336096</c:v>
                </c:pt>
                <c:pt idx="333">
                  <c:v>-0.66666666666667451</c:v>
                </c:pt>
                <c:pt idx="334">
                  <c:v>-0.33333333333331755</c:v>
                </c:pt>
                <c:pt idx="335">
                  <c:v>-0.33333333333331361</c:v>
                </c:pt>
                <c:pt idx="336">
                  <c:v>-0.66666666666667451</c:v>
                </c:pt>
                <c:pt idx="337">
                  <c:v>-0.33333333333336096</c:v>
                </c:pt>
                <c:pt idx="338">
                  <c:v>-0.66666666666662722</c:v>
                </c:pt>
                <c:pt idx="339">
                  <c:v>-0.3333333333333649</c:v>
                </c:pt>
                <c:pt idx="340">
                  <c:v>-0.33333333333331361</c:v>
                </c:pt>
                <c:pt idx="341">
                  <c:v>-0.66666666666667451</c:v>
                </c:pt>
                <c:pt idx="342">
                  <c:v>-0.33333333333331361</c:v>
                </c:pt>
                <c:pt idx="343">
                  <c:v>-0.66666666666667451</c:v>
                </c:pt>
                <c:pt idx="344">
                  <c:v>-0.3333333333333649</c:v>
                </c:pt>
                <c:pt idx="345">
                  <c:v>-0.66666666666662722</c:v>
                </c:pt>
                <c:pt idx="346">
                  <c:v>-0.33333333333336096</c:v>
                </c:pt>
                <c:pt idx="347">
                  <c:v>-0.66666666666667451</c:v>
                </c:pt>
                <c:pt idx="348">
                  <c:v>-0.66666666666662722</c:v>
                </c:pt>
                <c:pt idx="349">
                  <c:v>-0.3333333333333649</c:v>
                </c:pt>
                <c:pt idx="350">
                  <c:v>-0.66666666666667451</c:v>
                </c:pt>
                <c:pt idx="351">
                  <c:v>-0.33333333333331361</c:v>
                </c:pt>
                <c:pt idx="352">
                  <c:v>-0.33333333333331361</c:v>
                </c:pt>
                <c:pt idx="353">
                  <c:v>-0.66666666666667451</c:v>
                </c:pt>
                <c:pt idx="354">
                  <c:v>-0.3333333333333649</c:v>
                </c:pt>
                <c:pt idx="355">
                  <c:v>-0.66666666666662722</c:v>
                </c:pt>
                <c:pt idx="356">
                  <c:v>-0.33333333333336096</c:v>
                </c:pt>
                <c:pt idx="357">
                  <c:v>-0.66666666666667451</c:v>
                </c:pt>
                <c:pt idx="358">
                  <c:v>-0.33333333333331361</c:v>
                </c:pt>
                <c:pt idx="359">
                  <c:v>-0.66666666666668251</c:v>
                </c:pt>
                <c:pt idx="360">
                  <c:v>-0.66666666666667451</c:v>
                </c:pt>
                <c:pt idx="361">
                  <c:v>-0.33333333333331361</c:v>
                </c:pt>
                <c:pt idx="362">
                  <c:v>-0.66666666666667451</c:v>
                </c:pt>
                <c:pt idx="363">
                  <c:v>-0.66666666666667451</c:v>
                </c:pt>
                <c:pt idx="364">
                  <c:v>-0.33333333333331755</c:v>
                </c:pt>
                <c:pt idx="365">
                  <c:v>-0.66666666666667451</c:v>
                </c:pt>
                <c:pt idx="366">
                  <c:v>-0.66666666666667451</c:v>
                </c:pt>
                <c:pt idx="367">
                  <c:v>-0.33333333333331361</c:v>
                </c:pt>
                <c:pt idx="368">
                  <c:v>-0.66666666666667451</c:v>
                </c:pt>
                <c:pt idx="369">
                  <c:v>-0.66666666666668251</c:v>
                </c:pt>
                <c:pt idx="370">
                  <c:v>0</c:v>
                </c:pt>
                <c:pt idx="371">
                  <c:v>-1.6666666666666627</c:v>
                </c:pt>
                <c:pt idx="372">
                  <c:v>-0.99999999999998812</c:v>
                </c:pt>
                <c:pt idx="373">
                  <c:v>0.33333333333336096</c:v>
                </c:pt>
                <c:pt idx="374">
                  <c:v>-0.3333333333333649</c:v>
                </c:pt>
                <c:pt idx="375">
                  <c:v>-0.99999999999997635</c:v>
                </c:pt>
                <c:pt idx="376">
                  <c:v>-0.33333333333331755</c:v>
                </c:pt>
                <c:pt idx="377">
                  <c:v>-0.66666666666668251</c:v>
                </c:pt>
                <c:pt idx="378">
                  <c:v>-0.66666666666666663</c:v>
                </c:pt>
                <c:pt idx="379">
                  <c:v>-0.66666666666668251</c:v>
                </c:pt>
                <c:pt idx="380">
                  <c:v>-0.66666666666666663</c:v>
                </c:pt>
                <c:pt idx="381">
                  <c:v>-0.6666666666666351</c:v>
                </c:pt>
                <c:pt idx="382">
                  <c:v>-0.3333333333333649</c:v>
                </c:pt>
                <c:pt idx="383">
                  <c:v>-0.66666666666666663</c:v>
                </c:pt>
                <c:pt idx="384">
                  <c:v>-0.6666666666666351</c:v>
                </c:pt>
                <c:pt idx="385">
                  <c:v>-0.66666666666666663</c:v>
                </c:pt>
                <c:pt idx="386">
                  <c:v>-0.66666666666668251</c:v>
                </c:pt>
                <c:pt idx="387">
                  <c:v>-0.66666666666668251</c:v>
                </c:pt>
                <c:pt idx="388">
                  <c:v>-0.66666666666666663</c:v>
                </c:pt>
                <c:pt idx="389">
                  <c:v>-0.6666666666666351</c:v>
                </c:pt>
                <c:pt idx="390">
                  <c:v>-0.66666666666666663</c:v>
                </c:pt>
                <c:pt idx="391">
                  <c:v>-0.66666666666668251</c:v>
                </c:pt>
                <c:pt idx="392">
                  <c:v>-0.66666666666668251</c:v>
                </c:pt>
                <c:pt idx="393">
                  <c:v>-0.66666666666666663</c:v>
                </c:pt>
                <c:pt idx="394">
                  <c:v>-1</c:v>
                </c:pt>
                <c:pt idx="395">
                  <c:v>-0.66666666666666663</c:v>
                </c:pt>
                <c:pt idx="396">
                  <c:v>-0.6666666666666351</c:v>
                </c:pt>
                <c:pt idx="397">
                  <c:v>-0.66666666666668251</c:v>
                </c:pt>
                <c:pt idx="398">
                  <c:v>-0.66666666666666663</c:v>
                </c:pt>
                <c:pt idx="399">
                  <c:v>-1</c:v>
                </c:pt>
                <c:pt idx="400">
                  <c:v>-0.99999999999997635</c:v>
                </c:pt>
                <c:pt idx="401">
                  <c:v>-0.66666666666668251</c:v>
                </c:pt>
                <c:pt idx="402">
                  <c:v>-1</c:v>
                </c:pt>
                <c:pt idx="403">
                  <c:v>-0.66666666666666663</c:v>
                </c:pt>
                <c:pt idx="404">
                  <c:v>-1</c:v>
                </c:pt>
                <c:pt idx="405">
                  <c:v>-0.66666666666666663</c:v>
                </c:pt>
                <c:pt idx="406">
                  <c:v>-1</c:v>
                </c:pt>
                <c:pt idx="407">
                  <c:v>-1.0000000000000473</c:v>
                </c:pt>
                <c:pt idx="408">
                  <c:v>-0.99999999999997635</c:v>
                </c:pt>
                <c:pt idx="409">
                  <c:v>-1</c:v>
                </c:pt>
                <c:pt idx="410">
                  <c:v>-0.99999999999997635</c:v>
                </c:pt>
                <c:pt idx="411">
                  <c:v>-1</c:v>
                </c:pt>
                <c:pt idx="412">
                  <c:v>-1.0000000000000473</c:v>
                </c:pt>
                <c:pt idx="413">
                  <c:v>-1.333333333333286</c:v>
                </c:pt>
                <c:pt idx="414">
                  <c:v>-1.333333333333365</c:v>
                </c:pt>
                <c:pt idx="415">
                  <c:v>-0.99999999999997635</c:v>
                </c:pt>
                <c:pt idx="416">
                  <c:v>-1.6666666666666825</c:v>
                </c:pt>
                <c:pt idx="417">
                  <c:v>-1.333333333333365</c:v>
                </c:pt>
                <c:pt idx="418">
                  <c:v>-1.9999999999999527</c:v>
                </c:pt>
                <c:pt idx="419">
                  <c:v>-2</c:v>
                </c:pt>
                <c:pt idx="420">
                  <c:v>-2.6666666666666665</c:v>
                </c:pt>
                <c:pt idx="421">
                  <c:v>-2.6666666666666825</c:v>
                </c:pt>
                <c:pt idx="422">
                  <c:v>-3.6666666666666825</c:v>
                </c:pt>
                <c:pt idx="423">
                  <c:v>-4.666666666666619</c:v>
                </c:pt>
                <c:pt idx="424">
                  <c:v>-5.333333333333365</c:v>
                </c:pt>
                <c:pt idx="425">
                  <c:v>-7.3333333333332389</c:v>
                </c:pt>
                <c:pt idx="426">
                  <c:v>-9.666666666666778</c:v>
                </c:pt>
                <c:pt idx="427">
                  <c:v>-11.666666666666753</c:v>
                </c:pt>
                <c:pt idx="428">
                  <c:v>-14.333333333333144</c:v>
                </c:pt>
                <c:pt idx="429">
                  <c:v>-17.000000000000142</c:v>
                </c:pt>
                <c:pt idx="430">
                  <c:v>-19.666666666666405</c:v>
                </c:pt>
                <c:pt idx="431">
                  <c:v>-21.66666666666687</c:v>
                </c:pt>
                <c:pt idx="432">
                  <c:v>-22.000000000000188</c:v>
                </c:pt>
                <c:pt idx="433">
                  <c:v>-20.333333333333048</c:v>
                </c:pt>
                <c:pt idx="434">
                  <c:v>-17.000000000000167</c:v>
                </c:pt>
                <c:pt idx="435">
                  <c:v>-12.333333333333156</c:v>
                </c:pt>
                <c:pt idx="436">
                  <c:v>-9.3333333333334245</c:v>
                </c:pt>
                <c:pt idx="437">
                  <c:v>-7.0000000000000648</c:v>
                </c:pt>
                <c:pt idx="438">
                  <c:v>-5.3333333333332567</c:v>
                </c:pt>
                <c:pt idx="439">
                  <c:v>-4.0000000000000417</c:v>
                </c:pt>
                <c:pt idx="440">
                  <c:v>-3.6666666666666132</c:v>
                </c:pt>
                <c:pt idx="441">
                  <c:v>-2.6666666666666945</c:v>
                </c:pt>
                <c:pt idx="442">
                  <c:v>-2.333333333333353</c:v>
                </c:pt>
                <c:pt idx="443">
                  <c:v>-1.9999999999999705</c:v>
                </c:pt>
                <c:pt idx="444">
                  <c:v>-1.6666666666666825</c:v>
                </c:pt>
                <c:pt idx="445">
                  <c:v>-1.3333333333333155</c:v>
                </c:pt>
                <c:pt idx="446">
                  <c:v>-1.3333333333333472</c:v>
                </c:pt>
                <c:pt idx="447">
                  <c:v>-1.0000000000000089</c:v>
                </c:pt>
                <c:pt idx="448">
                  <c:v>-0.99999999999998523</c:v>
                </c:pt>
                <c:pt idx="449">
                  <c:v>-1.0000000000000089</c:v>
                </c:pt>
                <c:pt idx="450">
                  <c:v>-0.66666666666665775</c:v>
                </c:pt>
                <c:pt idx="451">
                  <c:v>-0.66666666666667362</c:v>
                </c:pt>
                <c:pt idx="452">
                  <c:v>-0.66666666666667362</c:v>
                </c:pt>
                <c:pt idx="453">
                  <c:v>-0.66666666666665486</c:v>
                </c:pt>
                <c:pt idx="454">
                  <c:v>-0.33333333333333826</c:v>
                </c:pt>
                <c:pt idx="455">
                  <c:v>-0.66666666666665775</c:v>
                </c:pt>
                <c:pt idx="456">
                  <c:v>-0.33333333333333531</c:v>
                </c:pt>
                <c:pt idx="457">
                  <c:v>-0.66666666666667362</c:v>
                </c:pt>
                <c:pt idx="458">
                  <c:v>-0.33333333333332743</c:v>
                </c:pt>
                <c:pt idx="459">
                  <c:v>-0.33333333333333826</c:v>
                </c:pt>
                <c:pt idx="460">
                  <c:v>-0.33333333333332743</c:v>
                </c:pt>
                <c:pt idx="461">
                  <c:v>-0.33333333333333681</c:v>
                </c:pt>
                <c:pt idx="462">
                  <c:v>-0.33333333333333681</c:v>
                </c:pt>
                <c:pt idx="463">
                  <c:v>-0.33333333333332743</c:v>
                </c:pt>
                <c:pt idx="464">
                  <c:v>-0.33333333333333681</c:v>
                </c:pt>
                <c:pt idx="465">
                  <c:v>-0.33333333333332887</c:v>
                </c:pt>
                <c:pt idx="466">
                  <c:v>-0.33333333333333681</c:v>
                </c:pt>
                <c:pt idx="467">
                  <c:v>0</c:v>
                </c:pt>
                <c:pt idx="468">
                  <c:v>-0.33333333333332887</c:v>
                </c:pt>
                <c:pt idx="469">
                  <c:v>-0.33333333333333531</c:v>
                </c:pt>
                <c:pt idx="470">
                  <c:v>0</c:v>
                </c:pt>
                <c:pt idx="471">
                  <c:v>-0.33333333333333681</c:v>
                </c:pt>
                <c:pt idx="472">
                  <c:v>-0.33333333333333681</c:v>
                </c:pt>
                <c:pt idx="473">
                  <c:v>0</c:v>
                </c:pt>
                <c:pt idx="474">
                  <c:v>-0.33333333333333681</c:v>
                </c:pt>
                <c:pt idx="475">
                  <c:v>0</c:v>
                </c:pt>
                <c:pt idx="476">
                  <c:v>-0.33333333333333681</c:v>
                </c:pt>
                <c:pt idx="477">
                  <c:v>0</c:v>
                </c:pt>
                <c:pt idx="478">
                  <c:v>-0.33333333333332743</c:v>
                </c:pt>
                <c:pt idx="479">
                  <c:v>0</c:v>
                </c:pt>
                <c:pt idx="480">
                  <c:v>-0.33333333333332887</c:v>
                </c:pt>
                <c:pt idx="481">
                  <c:v>0</c:v>
                </c:pt>
                <c:pt idx="482">
                  <c:v>-0.33333333333333681</c:v>
                </c:pt>
                <c:pt idx="483">
                  <c:v>0</c:v>
                </c:pt>
                <c:pt idx="484">
                  <c:v>0</c:v>
                </c:pt>
                <c:pt idx="485">
                  <c:v>-0.33333333333333681</c:v>
                </c:pt>
                <c:pt idx="486">
                  <c:v>0</c:v>
                </c:pt>
                <c:pt idx="487">
                  <c:v>-0.33333333333333681</c:v>
                </c:pt>
                <c:pt idx="488">
                  <c:v>0</c:v>
                </c:pt>
                <c:pt idx="489">
                  <c:v>0</c:v>
                </c:pt>
                <c:pt idx="490">
                  <c:v>-0.33333333333333531</c:v>
                </c:pt>
                <c:pt idx="491">
                  <c:v>0</c:v>
                </c:pt>
                <c:pt idx="492">
                  <c:v>0</c:v>
                </c:pt>
                <c:pt idx="493">
                  <c:v>-0.33333333333333681</c:v>
                </c:pt>
                <c:pt idx="494">
                  <c:v>0</c:v>
                </c:pt>
                <c:pt idx="495">
                  <c:v>0</c:v>
                </c:pt>
                <c:pt idx="496">
                  <c:v>-0.33333333333333681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-0.33333333333333681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-0.33333333333333603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-0.33333333333333681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-0.33333333333333603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-0.33333333333333681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-0.33333333333333681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1.7478152309612985E-2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3E-4C13-BCC6-11D457E4B1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093376"/>
        <c:axId val="196634096"/>
      </c:scatterChart>
      <c:valAx>
        <c:axId val="191093376"/>
        <c:scaling>
          <c:orientation val="minMax"/>
          <c:max val="70"/>
          <c:min val="-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7445872813094053"/>
              <c:y val="0.912240537240537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6634096"/>
        <c:crosses val="autoZero"/>
        <c:crossBetween val="midCat"/>
        <c:majorUnit val="10"/>
      </c:valAx>
      <c:valAx>
        <c:axId val="19663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6.5256556013267894E-2"/>
              <c:y val="0.423153235653235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1093376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10a 1st Derivative_729_10FFF_15X15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'10FFF_15X15'!$E$3:$E$27</c:f>
              <c:numCache>
                <c:formatCode>0.00</c:formatCode>
                <c:ptCount val="25"/>
                <c:pt idx="0">
                  <c:v>-120</c:v>
                </c:pt>
                <c:pt idx="1">
                  <c:v>-110</c:v>
                </c:pt>
                <c:pt idx="2">
                  <c:v>-100</c:v>
                </c:pt>
                <c:pt idx="3">
                  <c:v>-90</c:v>
                </c:pt>
                <c:pt idx="4">
                  <c:v>-80</c:v>
                </c:pt>
                <c:pt idx="5">
                  <c:v>-70</c:v>
                </c:pt>
                <c:pt idx="6">
                  <c:v>-60</c:v>
                </c:pt>
                <c:pt idx="7">
                  <c:v>-50</c:v>
                </c:pt>
                <c:pt idx="8">
                  <c:v>-40</c:v>
                </c:pt>
                <c:pt idx="9">
                  <c:v>-30</c:v>
                </c:pt>
                <c:pt idx="10">
                  <c:v>-20</c:v>
                </c:pt>
                <c:pt idx="11">
                  <c:v>-10</c:v>
                </c:pt>
                <c:pt idx="12">
                  <c:v>0</c:v>
                </c:pt>
                <c:pt idx="13">
                  <c:v>10</c:v>
                </c:pt>
                <c:pt idx="14">
                  <c:v>20</c:v>
                </c:pt>
                <c:pt idx="15">
                  <c:v>30</c:v>
                </c:pt>
                <c:pt idx="16">
                  <c:v>40</c:v>
                </c:pt>
                <c:pt idx="17">
                  <c:v>50</c:v>
                </c:pt>
                <c:pt idx="18">
                  <c:v>60</c:v>
                </c:pt>
                <c:pt idx="19">
                  <c:v>70</c:v>
                </c:pt>
                <c:pt idx="20">
                  <c:v>80</c:v>
                </c:pt>
                <c:pt idx="21">
                  <c:v>90</c:v>
                </c:pt>
                <c:pt idx="22">
                  <c:v>100</c:v>
                </c:pt>
                <c:pt idx="23">
                  <c:v>110</c:v>
                </c:pt>
                <c:pt idx="24">
                  <c:v>120</c:v>
                </c:pt>
              </c:numCache>
            </c:numRef>
          </c:xVal>
          <c:yVal>
            <c:numRef>
              <c:f>'10FFF_15X15'!$F$3:$F$27</c:f>
              <c:numCache>
                <c:formatCode>General</c:formatCode>
                <c:ptCount val="25"/>
                <c:pt idx="0">
                  <c:v>3.0000000000000006E-2</c:v>
                </c:pt>
                <c:pt idx="1">
                  <c:v>5.9999999999999984E-2</c:v>
                </c:pt>
                <c:pt idx="2">
                  <c:v>0.12000000000000002</c:v>
                </c:pt>
                <c:pt idx="3">
                  <c:v>0.58000000000000007</c:v>
                </c:pt>
                <c:pt idx="4">
                  <c:v>5.45</c:v>
                </c:pt>
                <c:pt idx="5">
                  <c:v>1.0300000000000005</c:v>
                </c:pt>
                <c:pt idx="6">
                  <c:v>0.55000000000000004</c:v>
                </c:pt>
                <c:pt idx="7">
                  <c:v>0.52000000000000024</c:v>
                </c:pt>
                <c:pt idx="8">
                  <c:v>0.50999999999999945</c:v>
                </c:pt>
                <c:pt idx="9">
                  <c:v>0.4799999999999997</c:v>
                </c:pt>
                <c:pt idx="10">
                  <c:v>0.37000000000000027</c:v>
                </c:pt>
                <c:pt idx="11">
                  <c:v>0.15</c:v>
                </c:pt>
                <c:pt idx="12">
                  <c:v>-0.12999999999999973</c:v>
                </c:pt>
                <c:pt idx="13">
                  <c:v>-0.36000000000000087</c:v>
                </c:pt>
                <c:pt idx="14">
                  <c:v>-0.4799999999999997</c:v>
                </c:pt>
                <c:pt idx="15">
                  <c:v>-0.52000000000000024</c:v>
                </c:pt>
                <c:pt idx="16">
                  <c:v>-0.51999999999999891</c:v>
                </c:pt>
                <c:pt idx="17">
                  <c:v>-0.56000000000000083</c:v>
                </c:pt>
                <c:pt idx="18">
                  <c:v>-1.0599999999999994</c:v>
                </c:pt>
                <c:pt idx="19">
                  <c:v>-5.44</c:v>
                </c:pt>
                <c:pt idx="20">
                  <c:v>-0.57000000000000006</c:v>
                </c:pt>
                <c:pt idx="21">
                  <c:v>-0.12000000000000002</c:v>
                </c:pt>
                <c:pt idx="22">
                  <c:v>-5.9999999999999984E-2</c:v>
                </c:pt>
                <c:pt idx="23">
                  <c:v>-4.0000000000000015E-2</c:v>
                </c:pt>
                <c:pt idx="24">
                  <c:v>1.1666666666666665E-2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84-40C6-A99B-CD046D2B4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597119"/>
        <c:axId val="1975988527"/>
      </c:scatterChart>
      <c:valAx>
        <c:axId val="1950597119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mm</a:t>
                </a:r>
              </a:p>
            </c:rich>
          </c:tx>
          <c:layout>
            <c:manualLayout>
              <c:xMode val="edge"/>
              <c:yMode val="edge"/>
              <c:x val="0.39681917458159449"/>
              <c:y val="0.925166520851560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75988527"/>
        <c:crosses val="autoZero"/>
        <c:crossBetween val="midCat"/>
        <c:majorUnit val="10"/>
        <c:minorUnit val="1"/>
      </c:valAx>
      <c:valAx>
        <c:axId val="1975988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1.9326397149996545E-2"/>
              <c:y val="0.434286964129483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50597119"/>
        <c:crosses val="autoZero"/>
        <c:crossBetween val="midCat"/>
        <c:majorUnit val="1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10b 1st Derivative_1500_10FFF_15X15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0940843782509432"/>
          <c:y val="0.22776600382579296"/>
          <c:w val="0.82357214196642792"/>
          <c:h val="0.66853045064282224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'10FFF_15X15'!$E$3:$E$37</c:f>
              <c:numCache>
                <c:formatCode>0.00</c:formatCode>
                <c:ptCount val="35"/>
                <c:pt idx="0">
                  <c:v>-120.21</c:v>
                </c:pt>
                <c:pt idx="1">
                  <c:v>-113.14</c:v>
                </c:pt>
                <c:pt idx="2">
                  <c:v>-106.07</c:v>
                </c:pt>
                <c:pt idx="3">
                  <c:v>-98.99</c:v>
                </c:pt>
                <c:pt idx="4">
                  <c:v>-91.92</c:v>
                </c:pt>
                <c:pt idx="5">
                  <c:v>-84.85</c:v>
                </c:pt>
                <c:pt idx="6">
                  <c:v>-77.78</c:v>
                </c:pt>
                <c:pt idx="7">
                  <c:v>-70.709999999999994</c:v>
                </c:pt>
                <c:pt idx="8">
                  <c:v>-63.64</c:v>
                </c:pt>
                <c:pt idx="9">
                  <c:v>-56.57</c:v>
                </c:pt>
                <c:pt idx="10">
                  <c:v>-49.5</c:v>
                </c:pt>
                <c:pt idx="11">
                  <c:v>-42.43</c:v>
                </c:pt>
                <c:pt idx="12">
                  <c:v>-35.36</c:v>
                </c:pt>
                <c:pt idx="13">
                  <c:v>-28.28</c:v>
                </c:pt>
                <c:pt idx="14">
                  <c:v>-21.21</c:v>
                </c:pt>
                <c:pt idx="15">
                  <c:v>-14.14</c:v>
                </c:pt>
                <c:pt idx="16">
                  <c:v>-7.07</c:v>
                </c:pt>
                <c:pt idx="17">
                  <c:v>0</c:v>
                </c:pt>
                <c:pt idx="18">
                  <c:v>7.07</c:v>
                </c:pt>
                <c:pt idx="19">
                  <c:v>14.14</c:v>
                </c:pt>
                <c:pt idx="20">
                  <c:v>21.21</c:v>
                </c:pt>
                <c:pt idx="21">
                  <c:v>28.28</c:v>
                </c:pt>
                <c:pt idx="22">
                  <c:v>35.36</c:v>
                </c:pt>
                <c:pt idx="23">
                  <c:v>42.43</c:v>
                </c:pt>
                <c:pt idx="24">
                  <c:v>49.5</c:v>
                </c:pt>
                <c:pt idx="25">
                  <c:v>56.57</c:v>
                </c:pt>
                <c:pt idx="26">
                  <c:v>63.64</c:v>
                </c:pt>
                <c:pt idx="27">
                  <c:v>70.709999999999994</c:v>
                </c:pt>
                <c:pt idx="28">
                  <c:v>77.78</c:v>
                </c:pt>
                <c:pt idx="29">
                  <c:v>84.85</c:v>
                </c:pt>
                <c:pt idx="30">
                  <c:v>91.92</c:v>
                </c:pt>
                <c:pt idx="31">
                  <c:v>98.99</c:v>
                </c:pt>
                <c:pt idx="32">
                  <c:v>106.07</c:v>
                </c:pt>
                <c:pt idx="33">
                  <c:v>113.14</c:v>
                </c:pt>
                <c:pt idx="34">
                  <c:v>120.21</c:v>
                </c:pt>
              </c:numCache>
            </c:numRef>
          </c:xVal>
          <c:yVal>
            <c:numRef>
              <c:f>'10FFF_15X15'!$F$3:$F$37</c:f>
              <c:numCache>
                <c:formatCode>General</c:formatCode>
                <c:ptCount val="35"/>
                <c:pt idx="0">
                  <c:v>4.2432814710042482E-2</c:v>
                </c:pt>
                <c:pt idx="1">
                  <c:v>4.2432814710042392E-2</c:v>
                </c:pt>
                <c:pt idx="2">
                  <c:v>8.4745762711864445E-2</c:v>
                </c:pt>
                <c:pt idx="3">
                  <c:v>0.12729844413012742</c:v>
                </c:pt>
                <c:pt idx="4">
                  <c:v>0.26874115983026847</c:v>
                </c:pt>
                <c:pt idx="5">
                  <c:v>1.4144271570014157</c:v>
                </c:pt>
                <c:pt idx="6">
                  <c:v>6.6619519094766551</c:v>
                </c:pt>
                <c:pt idx="7">
                  <c:v>1.301272984441302</c:v>
                </c:pt>
                <c:pt idx="8">
                  <c:v>0.63649222065063649</c:v>
                </c:pt>
                <c:pt idx="9">
                  <c:v>0.53748231966053706</c:v>
                </c:pt>
                <c:pt idx="10">
                  <c:v>0.52333804809052376</c:v>
                </c:pt>
                <c:pt idx="11">
                  <c:v>0.50919377652051034</c:v>
                </c:pt>
                <c:pt idx="12">
                  <c:v>0.49435028248587581</c:v>
                </c:pt>
                <c:pt idx="13">
                  <c:v>0.48090523338047969</c:v>
                </c:pt>
                <c:pt idx="14">
                  <c:v>0.41018387553041097</c:v>
                </c:pt>
                <c:pt idx="15">
                  <c:v>0.26874115983026753</c:v>
                </c:pt>
                <c:pt idx="16">
                  <c:v>0.12729844413012809</c:v>
                </c:pt>
                <c:pt idx="17">
                  <c:v>-9.9009900990099403E-2</c:v>
                </c:pt>
                <c:pt idx="18">
                  <c:v>-0.26874115983026753</c:v>
                </c:pt>
                <c:pt idx="19">
                  <c:v>-0.41018387553041097</c:v>
                </c:pt>
                <c:pt idx="20">
                  <c:v>-0.46676096181046633</c:v>
                </c:pt>
                <c:pt idx="21">
                  <c:v>-0.50847457627118775</c:v>
                </c:pt>
                <c:pt idx="22">
                  <c:v>-0.50919377652050835</c:v>
                </c:pt>
                <c:pt idx="23">
                  <c:v>-0.50919377652050835</c:v>
                </c:pt>
                <c:pt idx="24">
                  <c:v>-0.53748231966053905</c:v>
                </c:pt>
                <c:pt idx="25">
                  <c:v>-0.63649222065063649</c:v>
                </c:pt>
                <c:pt idx="26">
                  <c:v>-1.301272984441302</c:v>
                </c:pt>
                <c:pt idx="27">
                  <c:v>-6.5912305516265839</c:v>
                </c:pt>
                <c:pt idx="28">
                  <c:v>-1.5134370579915151</c:v>
                </c:pt>
                <c:pt idx="29">
                  <c:v>-0.28288543140028255</c:v>
                </c:pt>
                <c:pt idx="30">
                  <c:v>-0.12729844413012742</c:v>
                </c:pt>
                <c:pt idx="31">
                  <c:v>-7.0621468926553688E-2</c:v>
                </c:pt>
                <c:pt idx="32">
                  <c:v>-5.6577086280056539E-2</c:v>
                </c:pt>
                <c:pt idx="33">
                  <c:v>-4.2432814710042482E-2</c:v>
                </c:pt>
                <c:pt idx="34">
                  <c:v>1.2478163214374845E-2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956-42F7-91C8-94B18DB405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8289679"/>
        <c:axId val="1947474095"/>
      </c:scatterChart>
      <c:valAx>
        <c:axId val="2028289679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3606297602874577"/>
              <c:y val="0.91111111111111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47474095"/>
        <c:crosses val="autoZero"/>
        <c:crossBetween val="midCat"/>
        <c:majorUnit val="10"/>
        <c:minorUnit val="1"/>
      </c:valAx>
      <c:valAx>
        <c:axId val="1947474095"/>
        <c:scaling>
          <c:orientation val="minMax"/>
          <c:max val="7"/>
          <c:min val="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3.8409093426762436E-2"/>
              <c:y val="0.44948148148148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028289679"/>
        <c:crosses val="autoZero"/>
        <c:crossBetween val="midCat"/>
        <c:majorUnit val="1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10c 1st Derivative_1600_10FFF_15X15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009234164134582"/>
          <c:y val="0.22324630926511299"/>
          <c:w val="0.8417138300029734"/>
          <c:h val="0.6693463835033172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'10FFF_15X15'!$E$3:$E$45</c:f>
              <c:numCache>
                <c:formatCode>0.00</c:formatCode>
                <c:ptCount val="43"/>
                <c:pt idx="0">
                  <c:v>-105</c:v>
                </c:pt>
                <c:pt idx="1">
                  <c:v>-100</c:v>
                </c:pt>
                <c:pt idx="2">
                  <c:v>-95</c:v>
                </c:pt>
                <c:pt idx="3">
                  <c:v>-90</c:v>
                </c:pt>
                <c:pt idx="4">
                  <c:v>-85</c:v>
                </c:pt>
                <c:pt idx="5">
                  <c:v>-80</c:v>
                </c:pt>
                <c:pt idx="6">
                  <c:v>-75</c:v>
                </c:pt>
                <c:pt idx="7">
                  <c:v>-70</c:v>
                </c:pt>
                <c:pt idx="8">
                  <c:v>-65</c:v>
                </c:pt>
                <c:pt idx="9">
                  <c:v>-60</c:v>
                </c:pt>
                <c:pt idx="10">
                  <c:v>-55</c:v>
                </c:pt>
                <c:pt idx="11">
                  <c:v>-50</c:v>
                </c:pt>
                <c:pt idx="12">
                  <c:v>-45</c:v>
                </c:pt>
                <c:pt idx="13">
                  <c:v>-40</c:v>
                </c:pt>
                <c:pt idx="14">
                  <c:v>-35</c:v>
                </c:pt>
                <c:pt idx="15">
                  <c:v>-30</c:v>
                </c:pt>
                <c:pt idx="16">
                  <c:v>-25</c:v>
                </c:pt>
                <c:pt idx="17">
                  <c:v>-20</c:v>
                </c:pt>
                <c:pt idx="18">
                  <c:v>-15</c:v>
                </c:pt>
                <c:pt idx="19">
                  <c:v>-10</c:v>
                </c:pt>
                <c:pt idx="20">
                  <c:v>-5</c:v>
                </c:pt>
                <c:pt idx="21">
                  <c:v>0</c:v>
                </c:pt>
                <c:pt idx="22">
                  <c:v>5</c:v>
                </c:pt>
                <c:pt idx="23">
                  <c:v>10</c:v>
                </c:pt>
                <c:pt idx="24">
                  <c:v>15</c:v>
                </c:pt>
                <c:pt idx="25">
                  <c:v>20</c:v>
                </c:pt>
                <c:pt idx="26">
                  <c:v>25</c:v>
                </c:pt>
                <c:pt idx="27">
                  <c:v>30</c:v>
                </c:pt>
                <c:pt idx="28">
                  <c:v>35</c:v>
                </c:pt>
                <c:pt idx="29">
                  <c:v>40</c:v>
                </c:pt>
                <c:pt idx="30">
                  <c:v>45</c:v>
                </c:pt>
                <c:pt idx="31">
                  <c:v>50</c:v>
                </c:pt>
                <c:pt idx="32">
                  <c:v>55</c:v>
                </c:pt>
                <c:pt idx="33">
                  <c:v>60</c:v>
                </c:pt>
                <c:pt idx="34">
                  <c:v>65</c:v>
                </c:pt>
                <c:pt idx="35">
                  <c:v>70</c:v>
                </c:pt>
                <c:pt idx="36">
                  <c:v>75</c:v>
                </c:pt>
                <c:pt idx="37">
                  <c:v>80</c:v>
                </c:pt>
                <c:pt idx="38">
                  <c:v>85</c:v>
                </c:pt>
                <c:pt idx="39">
                  <c:v>90</c:v>
                </c:pt>
                <c:pt idx="40">
                  <c:v>95</c:v>
                </c:pt>
                <c:pt idx="41">
                  <c:v>100</c:v>
                </c:pt>
                <c:pt idx="42">
                  <c:v>105</c:v>
                </c:pt>
              </c:numCache>
            </c:numRef>
          </c:xVal>
          <c:yVal>
            <c:numRef>
              <c:f>'10FFF_15X15'!$F$3:$F$45</c:f>
              <c:numCache>
                <c:formatCode>General</c:formatCode>
                <c:ptCount val="43"/>
                <c:pt idx="0">
                  <c:v>6.0000000000000053E-2</c:v>
                </c:pt>
                <c:pt idx="1">
                  <c:v>0.1</c:v>
                </c:pt>
                <c:pt idx="2">
                  <c:v>0.12000000000000002</c:v>
                </c:pt>
                <c:pt idx="3">
                  <c:v>0.21999999999999992</c:v>
                </c:pt>
                <c:pt idx="4">
                  <c:v>0.87999999999999989</c:v>
                </c:pt>
                <c:pt idx="5">
                  <c:v>5.86</c:v>
                </c:pt>
                <c:pt idx="6">
                  <c:v>6.2199999999999989</c:v>
                </c:pt>
                <c:pt idx="7">
                  <c:v>1</c:v>
                </c:pt>
                <c:pt idx="8">
                  <c:v>0.6</c:v>
                </c:pt>
                <c:pt idx="9">
                  <c:v>0.52000000000000168</c:v>
                </c:pt>
                <c:pt idx="10">
                  <c:v>0.47999999999999832</c:v>
                </c:pt>
                <c:pt idx="11">
                  <c:v>0.4600000000000023</c:v>
                </c:pt>
                <c:pt idx="12">
                  <c:v>0.45999999999999941</c:v>
                </c:pt>
                <c:pt idx="13">
                  <c:v>0.41999999999999887</c:v>
                </c:pt>
                <c:pt idx="14">
                  <c:v>0.44000000000000056</c:v>
                </c:pt>
                <c:pt idx="15">
                  <c:v>0.44000000000000056</c:v>
                </c:pt>
                <c:pt idx="16">
                  <c:v>0.4</c:v>
                </c:pt>
                <c:pt idx="17">
                  <c:v>0.37999999999999828</c:v>
                </c:pt>
                <c:pt idx="18">
                  <c:v>0.28000000000000114</c:v>
                </c:pt>
                <c:pt idx="19">
                  <c:v>0.18000000000000113</c:v>
                </c:pt>
                <c:pt idx="20">
                  <c:v>1.9999999999998862E-2</c:v>
                </c:pt>
                <c:pt idx="21">
                  <c:v>-5.9999999999999429E-2</c:v>
                </c:pt>
                <c:pt idx="22">
                  <c:v>-0.18000000000000113</c:v>
                </c:pt>
                <c:pt idx="23">
                  <c:v>-0.27999999999999831</c:v>
                </c:pt>
                <c:pt idx="24">
                  <c:v>-0.38000000000000111</c:v>
                </c:pt>
                <c:pt idx="25">
                  <c:v>-0.4</c:v>
                </c:pt>
                <c:pt idx="26">
                  <c:v>-0.45999999999999941</c:v>
                </c:pt>
                <c:pt idx="27">
                  <c:v>-0.45999999999999941</c:v>
                </c:pt>
                <c:pt idx="28">
                  <c:v>-0.4600000000000023</c:v>
                </c:pt>
                <c:pt idx="29">
                  <c:v>-0.47999999999999832</c:v>
                </c:pt>
                <c:pt idx="30">
                  <c:v>-0.52000000000000168</c:v>
                </c:pt>
                <c:pt idx="31">
                  <c:v>-0.5</c:v>
                </c:pt>
                <c:pt idx="32">
                  <c:v>-0.51999999999999891</c:v>
                </c:pt>
                <c:pt idx="33">
                  <c:v>-0.61999999999999889</c:v>
                </c:pt>
                <c:pt idx="34">
                  <c:v>-1</c:v>
                </c:pt>
                <c:pt idx="35">
                  <c:v>-6.24</c:v>
                </c:pt>
                <c:pt idx="36">
                  <c:v>-5.6000000000000005</c:v>
                </c:pt>
                <c:pt idx="37">
                  <c:v>-0.8999999999999998</c:v>
                </c:pt>
                <c:pt idx="38">
                  <c:v>-0.2</c:v>
                </c:pt>
                <c:pt idx="39">
                  <c:v>-0.14000000000000004</c:v>
                </c:pt>
                <c:pt idx="40">
                  <c:v>-7.9999999999999988E-2</c:v>
                </c:pt>
                <c:pt idx="41">
                  <c:v>-6.0000000000000053E-2</c:v>
                </c:pt>
                <c:pt idx="42">
                  <c:v>2.1904761904761903E-2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CA-430A-B732-4288F52F3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9243471"/>
        <c:axId val="1298169007"/>
      </c:scatterChart>
      <c:valAx>
        <c:axId val="1169243471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22535676256172"/>
              <c:y val="0.91111108518841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298169007"/>
        <c:crosses val="autoZero"/>
        <c:crossBetween val="midCat"/>
        <c:majorUnit val="10"/>
        <c:minorUnit val="1"/>
      </c:valAx>
      <c:valAx>
        <c:axId val="129816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3.3458683580776263E-2"/>
              <c:y val="0.4476294685416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169243471"/>
        <c:crosses val="autoZero"/>
        <c:crossBetween val="midCat"/>
        <c:majorUnit val="1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10d 1st Derivative_Starcheck_10FFF_15X15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0680331836585065"/>
          <c:y val="0.21029434827905361"/>
          <c:w val="0.83583618404130133"/>
          <c:h val="0.67489083823530993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'10FFF_15X15'!$E$3:$E$81</c:f>
              <c:numCache>
                <c:formatCode>0.00</c:formatCode>
                <c:ptCount val="79"/>
                <c:pt idx="0">
                  <c:v>-120</c:v>
                </c:pt>
                <c:pt idx="1">
                  <c:v>-117</c:v>
                </c:pt>
                <c:pt idx="2">
                  <c:v>-114</c:v>
                </c:pt>
                <c:pt idx="3">
                  <c:v>-111</c:v>
                </c:pt>
                <c:pt idx="4">
                  <c:v>-108</c:v>
                </c:pt>
                <c:pt idx="5">
                  <c:v>-105</c:v>
                </c:pt>
                <c:pt idx="6">
                  <c:v>-102</c:v>
                </c:pt>
                <c:pt idx="7">
                  <c:v>-99</c:v>
                </c:pt>
                <c:pt idx="8">
                  <c:v>-96</c:v>
                </c:pt>
                <c:pt idx="9">
                  <c:v>-93</c:v>
                </c:pt>
                <c:pt idx="10">
                  <c:v>-90</c:v>
                </c:pt>
                <c:pt idx="11">
                  <c:v>-87</c:v>
                </c:pt>
                <c:pt idx="12">
                  <c:v>-84</c:v>
                </c:pt>
                <c:pt idx="13">
                  <c:v>-81</c:v>
                </c:pt>
                <c:pt idx="14">
                  <c:v>-78</c:v>
                </c:pt>
                <c:pt idx="15">
                  <c:v>-75</c:v>
                </c:pt>
                <c:pt idx="16">
                  <c:v>-72</c:v>
                </c:pt>
                <c:pt idx="17">
                  <c:v>-69</c:v>
                </c:pt>
                <c:pt idx="18">
                  <c:v>-66</c:v>
                </c:pt>
                <c:pt idx="19">
                  <c:v>-63</c:v>
                </c:pt>
                <c:pt idx="20">
                  <c:v>-60</c:v>
                </c:pt>
                <c:pt idx="21">
                  <c:v>-57</c:v>
                </c:pt>
                <c:pt idx="22">
                  <c:v>-54</c:v>
                </c:pt>
                <c:pt idx="23">
                  <c:v>-51</c:v>
                </c:pt>
                <c:pt idx="24">
                  <c:v>-48</c:v>
                </c:pt>
                <c:pt idx="25">
                  <c:v>-45</c:v>
                </c:pt>
                <c:pt idx="26">
                  <c:v>-42</c:v>
                </c:pt>
                <c:pt idx="27">
                  <c:v>-39</c:v>
                </c:pt>
                <c:pt idx="28">
                  <c:v>-36</c:v>
                </c:pt>
                <c:pt idx="29">
                  <c:v>-33</c:v>
                </c:pt>
                <c:pt idx="30">
                  <c:v>-30</c:v>
                </c:pt>
                <c:pt idx="31">
                  <c:v>-27</c:v>
                </c:pt>
                <c:pt idx="32">
                  <c:v>-24</c:v>
                </c:pt>
                <c:pt idx="33">
                  <c:v>-21</c:v>
                </c:pt>
                <c:pt idx="34">
                  <c:v>-18</c:v>
                </c:pt>
                <c:pt idx="35">
                  <c:v>-15</c:v>
                </c:pt>
                <c:pt idx="36">
                  <c:v>-12</c:v>
                </c:pt>
                <c:pt idx="37">
                  <c:v>-9</c:v>
                </c:pt>
                <c:pt idx="38">
                  <c:v>-6</c:v>
                </c:pt>
                <c:pt idx="39">
                  <c:v>0</c:v>
                </c:pt>
                <c:pt idx="40">
                  <c:v>6</c:v>
                </c:pt>
                <c:pt idx="41">
                  <c:v>9</c:v>
                </c:pt>
                <c:pt idx="42">
                  <c:v>12</c:v>
                </c:pt>
                <c:pt idx="43">
                  <c:v>15</c:v>
                </c:pt>
                <c:pt idx="44">
                  <c:v>18</c:v>
                </c:pt>
                <c:pt idx="45">
                  <c:v>21</c:v>
                </c:pt>
                <c:pt idx="46">
                  <c:v>24</c:v>
                </c:pt>
                <c:pt idx="47">
                  <c:v>27</c:v>
                </c:pt>
                <c:pt idx="48">
                  <c:v>30</c:v>
                </c:pt>
                <c:pt idx="49">
                  <c:v>33</c:v>
                </c:pt>
                <c:pt idx="50">
                  <c:v>36</c:v>
                </c:pt>
                <c:pt idx="51">
                  <c:v>39</c:v>
                </c:pt>
                <c:pt idx="52">
                  <c:v>42</c:v>
                </c:pt>
                <c:pt idx="53">
                  <c:v>45</c:v>
                </c:pt>
                <c:pt idx="54">
                  <c:v>48</c:v>
                </c:pt>
                <c:pt idx="55">
                  <c:v>51</c:v>
                </c:pt>
                <c:pt idx="56">
                  <c:v>54</c:v>
                </c:pt>
                <c:pt idx="57">
                  <c:v>57</c:v>
                </c:pt>
                <c:pt idx="58">
                  <c:v>60</c:v>
                </c:pt>
                <c:pt idx="59">
                  <c:v>63</c:v>
                </c:pt>
                <c:pt idx="60">
                  <c:v>66</c:v>
                </c:pt>
                <c:pt idx="61">
                  <c:v>69</c:v>
                </c:pt>
                <c:pt idx="62">
                  <c:v>72</c:v>
                </c:pt>
                <c:pt idx="63">
                  <c:v>75</c:v>
                </c:pt>
                <c:pt idx="64">
                  <c:v>78</c:v>
                </c:pt>
                <c:pt idx="65">
                  <c:v>81</c:v>
                </c:pt>
                <c:pt idx="66">
                  <c:v>84</c:v>
                </c:pt>
                <c:pt idx="67">
                  <c:v>87</c:v>
                </c:pt>
                <c:pt idx="68">
                  <c:v>90</c:v>
                </c:pt>
                <c:pt idx="69">
                  <c:v>93</c:v>
                </c:pt>
                <c:pt idx="70">
                  <c:v>96</c:v>
                </c:pt>
                <c:pt idx="71">
                  <c:v>99</c:v>
                </c:pt>
                <c:pt idx="72">
                  <c:v>102</c:v>
                </c:pt>
                <c:pt idx="73">
                  <c:v>105</c:v>
                </c:pt>
                <c:pt idx="74">
                  <c:v>108</c:v>
                </c:pt>
                <c:pt idx="75">
                  <c:v>111</c:v>
                </c:pt>
                <c:pt idx="76">
                  <c:v>114</c:v>
                </c:pt>
                <c:pt idx="77">
                  <c:v>117</c:v>
                </c:pt>
                <c:pt idx="78">
                  <c:v>120</c:v>
                </c:pt>
              </c:numCache>
            </c:numRef>
          </c:xVal>
          <c:yVal>
            <c:numRef>
              <c:f>'10FFF_15X15'!$F$3:$F$81</c:f>
              <c:numCache>
                <c:formatCode>General</c:formatCode>
                <c:ptCount val="79"/>
                <c:pt idx="0">
                  <c:v>3.3333333333333361E-2</c:v>
                </c:pt>
                <c:pt idx="1">
                  <c:v>3.3333333333333291E-2</c:v>
                </c:pt>
                <c:pt idx="2">
                  <c:v>6.6666666666666721E-2</c:v>
                </c:pt>
                <c:pt idx="3">
                  <c:v>6.6666666666666582E-2</c:v>
                </c:pt>
                <c:pt idx="4">
                  <c:v>3.3333333333333361E-2</c:v>
                </c:pt>
                <c:pt idx="5">
                  <c:v>0.10000000000000009</c:v>
                </c:pt>
                <c:pt idx="6">
                  <c:v>6.6666666666666582E-2</c:v>
                </c:pt>
                <c:pt idx="7">
                  <c:v>0.1333333333333333</c:v>
                </c:pt>
                <c:pt idx="8">
                  <c:v>0.13333333333333344</c:v>
                </c:pt>
                <c:pt idx="9">
                  <c:v>0.16666666666666666</c:v>
                </c:pt>
                <c:pt idx="10">
                  <c:v>0.23333333333333339</c:v>
                </c:pt>
                <c:pt idx="11">
                  <c:v>0.43333333333333329</c:v>
                </c:pt>
                <c:pt idx="12">
                  <c:v>0.76666666666666661</c:v>
                </c:pt>
                <c:pt idx="13">
                  <c:v>1.8666666666666665</c:v>
                </c:pt>
                <c:pt idx="14">
                  <c:v>6.2666666666666657</c:v>
                </c:pt>
                <c:pt idx="15">
                  <c:v>8.4</c:v>
                </c:pt>
                <c:pt idx="16">
                  <c:v>2.6000000000000014</c:v>
                </c:pt>
                <c:pt idx="17">
                  <c:v>1.2333333333333296</c:v>
                </c:pt>
                <c:pt idx="18">
                  <c:v>0.83333333333333337</c:v>
                </c:pt>
                <c:pt idx="19">
                  <c:v>0.66666666666666663</c:v>
                </c:pt>
                <c:pt idx="20">
                  <c:v>0.56666666666666765</c:v>
                </c:pt>
                <c:pt idx="21">
                  <c:v>0.56666666666666765</c:v>
                </c:pt>
                <c:pt idx="22">
                  <c:v>0.53333333333333144</c:v>
                </c:pt>
                <c:pt idx="23">
                  <c:v>0.53333333333333621</c:v>
                </c:pt>
                <c:pt idx="24">
                  <c:v>0.5</c:v>
                </c:pt>
                <c:pt idx="25">
                  <c:v>0.5</c:v>
                </c:pt>
                <c:pt idx="26">
                  <c:v>0.56666666666666765</c:v>
                </c:pt>
                <c:pt idx="27">
                  <c:v>0.46666666666666384</c:v>
                </c:pt>
                <c:pt idx="28">
                  <c:v>0.5</c:v>
                </c:pt>
                <c:pt idx="29">
                  <c:v>0.53333333333333621</c:v>
                </c:pt>
                <c:pt idx="30">
                  <c:v>0.5</c:v>
                </c:pt>
                <c:pt idx="31">
                  <c:v>0.5</c:v>
                </c:pt>
                <c:pt idx="32">
                  <c:v>0.46666666666666384</c:v>
                </c:pt>
                <c:pt idx="33">
                  <c:v>0.4333333333333324</c:v>
                </c:pt>
                <c:pt idx="34">
                  <c:v>0.40000000000000097</c:v>
                </c:pt>
                <c:pt idx="35">
                  <c:v>0.33333333333333331</c:v>
                </c:pt>
                <c:pt idx="36">
                  <c:v>0.30000000000000188</c:v>
                </c:pt>
                <c:pt idx="37">
                  <c:v>0.16666666666666666</c:v>
                </c:pt>
                <c:pt idx="38">
                  <c:v>0.13333333333333286</c:v>
                </c:pt>
                <c:pt idx="39">
                  <c:v>-9.9999999999999048E-2</c:v>
                </c:pt>
                <c:pt idx="40">
                  <c:v>-0.23333333333333428</c:v>
                </c:pt>
                <c:pt idx="41">
                  <c:v>-0.30000000000000188</c:v>
                </c:pt>
                <c:pt idx="42">
                  <c:v>-0.33333333333333331</c:v>
                </c:pt>
                <c:pt idx="43">
                  <c:v>-0.36666666666666475</c:v>
                </c:pt>
                <c:pt idx="44">
                  <c:v>-0.4333333333333324</c:v>
                </c:pt>
                <c:pt idx="45">
                  <c:v>-0.5</c:v>
                </c:pt>
                <c:pt idx="46">
                  <c:v>-0.43333333333333712</c:v>
                </c:pt>
                <c:pt idx="47">
                  <c:v>-0.53333333333333144</c:v>
                </c:pt>
                <c:pt idx="48">
                  <c:v>-0.46666666666666856</c:v>
                </c:pt>
                <c:pt idx="49">
                  <c:v>-0.5</c:v>
                </c:pt>
                <c:pt idx="50">
                  <c:v>-0.5</c:v>
                </c:pt>
                <c:pt idx="51">
                  <c:v>-0.5</c:v>
                </c:pt>
                <c:pt idx="52">
                  <c:v>-0.5</c:v>
                </c:pt>
                <c:pt idx="53">
                  <c:v>-0.5</c:v>
                </c:pt>
                <c:pt idx="54">
                  <c:v>-0.53333333333333144</c:v>
                </c:pt>
                <c:pt idx="55">
                  <c:v>-0.53333333333333144</c:v>
                </c:pt>
                <c:pt idx="56">
                  <c:v>-0.53333333333333621</c:v>
                </c:pt>
                <c:pt idx="57">
                  <c:v>-0.56666666666666765</c:v>
                </c:pt>
                <c:pt idx="58">
                  <c:v>-0.69999999999999807</c:v>
                </c:pt>
                <c:pt idx="59">
                  <c:v>-0.80000000000000193</c:v>
                </c:pt>
                <c:pt idx="60">
                  <c:v>-1.1666666666666667</c:v>
                </c:pt>
                <c:pt idx="61">
                  <c:v>-2.4333333333333322</c:v>
                </c:pt>
                <c:pt idx="62">
                  <c:v>-7.333333333333333</c:v>
                </c:pt>
                <c:pt idx="63">
                  <c:v>-7.4666666666666659</c:v>
                </c:pt>
                <c:pt idx="64">
                  <c:v>-2.0333333333333332</c:v>
                </c:pt>
                <c:pt idx="65">
                  <c:v>-0.83333333333333359</c:v>
                </c:pt>
                <c:pt idx="66">
                  <c:v>-0.43333333333333329</c:v>
                </c:pt>
                <c:pt idx="67">
                  <c:v>-0.26666666666666661</c:v>
                </c:pt>
                <c:pt idx="68">
                  <c:v>-0.16666666666666666</c:v>
                </c:pt>
                <c:pt idx="69">
                  <c:v>-0.13333333333333344</c:v>
                </c:pt>
                <c:pt idx="70">
                  <c:v>-0.1333333333333333</c:v>
                </c:pt>
                <c:pt idx="71">
                  <c:v>-6.6666666666666582E-2</c:v>
                </c:pt>
                <c:pt idx="72">
                  <c:v>-0.10000000000000009</c:v>
                </c:pt>
                <c:pt idx="73">
                  <c:v>-6.6666666666666582E-2</c:v>
                </c:pt>
                <c:pt idx="74">
                  <c:v>-6.6666666666666721E-2</c:v>
                </c:pt>
                <c:pt idx="75">
                  <c:v>-3.3333333333333361E-2</c:v>
                </c:pt>
                <c:pt idx="76">
                  <c:v>-3.3333333333333291E-2</c:v>
                </c:pt>
                <c:pt idx="77">
                  <c:v>-3.3333333333333361E-2</c:v>
                </c:pt>
                <c:pt idx="78">
                  <c:v>1.4166666666666666E-2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10F-422D-B978-B4568E6C3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4038080"/>
        <c:axId val="1338859616"/>
      </c:scatterChart>
      <c:valAx>
        <c:axId val="1334038080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3409877120815327"/>
              <c:y val="0.914814814814814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338859616"/>
        <c:crosses val="autoZero"/>
        <c:crossBetween val="midCat"/>
        <c:majorUnit val="10"/>
        <c:minorUnit val="1"/>
      </c:valAx>
      <c:valAx>
        <c:axId val="1338859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3.8623295398157315E-2"/>
              <c:y val="0.432814814814814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334038080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Fig. 10e 1st Derivative_PP3D_10FFF_15X15</a:t>
            </a:r>
            <a:endParaRPr lang="en-I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2219820923058951"/>
          <c:y val="0.23764086416425709"/>
          <c:w val="0.8107823949227525"/>
          <c:h val="0.6549515675977520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'10FFF_15X15'!$E$3:$E$243</c:f>
              <c:numCache>
                <c:formatCode>0.00</c:formatCode>
                <c:ptCount val="241"/>
                <c:pt idx="0">
                  <c:v>-120</c:v>
                </c:pt>
                <c:pt idx="1">
                  <c:v>-119</c:v>
                </c:pt>
                <c:pt idx="2">
                  <c:v>-118</c:v>
                </c:pt>
                <c:pt idx="3">
                  <c:v>-117</c:v>
                </c:pt>
                <c:pt idx="4">
                  <c:v>-116</c:v>
                </c:pt>
                <c:pt idx="5">
                  <c:v>-115</c:v>
                </c:pt>
                <c:pt idx="6">
                  <c:v>-114</c:v>
                </c:pt>
                <c:pt idx="7">
                  <c:v>-113</c:v>
                </c:pt>
                <c:pt idx="8">
                  <c:v>-112</c:v>
                </c:pt>
                <c:pt idx="9">
                  <c:v>-111</c:v>
                </c:pt>
                <c:pt idx="10">
                  <c:v>-110</c:v>
                </c:pt>
                <c:pt idx="11">
                  <c:v>-109</c:v>
                </c:pt>
                <c:pt idx="12">
                  <c:v>-108</c:v>
                </c:pt>
                <c:pt idx="13">
                  <c:v>-107</c:v>
                </c:pt>
                <c:pt idx="14">
                  <c:v>-106</c:v>
                </c:pt>
                <c:pt idx="15">
                  <c:v>-105</c:v>
                </c:pt>
                <c:pt idx="16">
                  <c:v>-104</c:v>
                </c:pt>
                <c:pt idx="17">
                  <c:v>-103</c:v>
                </c:pt>
                <c:pt idx="18">
                  <c:v>-102</c:v>
                </c:pt>
                <c:pt idx="19">
                  <c:v>-101</c:v>
                </c:pt>
                <c:pt idx="20">
                  <c:v>-100</c:v>
                </c:pt>
                <c:pt idx="21">
                  <c:v>-99</c:v>
                </c:pt>
                <c:pt idx="22">
                  <c:v>-98</c:v>
                </c:pt>
                <c:pt idx="23">
                  <c:v>-97</c:v>
                </c:pt>
                <c:pt idx="24">
                  <c:v>-96</c:v>
                </c:pt>
                <c:pt idx="25">
                  <c:v>-95</c:v>
                </c:pt>
                <c:pt idx="26">
                  <c:v>-94</c:v>
                </c:pt>
                <c:pt idx="27">
                  <c:v>-93</c:v>
                </c:pt>
                <c:pt idx="28">
                  <c:v>-92</c:v>
                </c:pt>
                <c:pt idx="29">
                  <c:v>-91</c:v>
                </c:pt>
                <c:pt idx="30">
                  <c:v>-90</c:v>
                </c:pt>
                <c:pt idx="31">
                  <c:v>-89</c:v>
                </c:pt>
                <c:pt idx="32">
                  <c:v>-88</c:v>
                </c:pt>
                <c:pt idx="33">
                  <c:v>-87</c:v>
                </c:pt>
                <c:pt idx="34">
                  <c:v>-86</c:v>
                </c:pt>
                <c:pt idx="35">
                  <c:v>-85</c:v>
                </c:pt>
                <c:pt idx="36">
                  <c:v>-84</c:v>
                </c:pt>
                <c:pt idx="37">
                  <c:v>-83</c:v>
                </c:pt>
                <c:pt idx="38">
                  <c:v>-82</c:v>
                </c:pt>
                <c:pt idx="39">
                  <c:v>-81</c:v>
                </c:pt>
                <c:pt idx="40">
                  <c:v>-80</c:v>
                </c:pt>
                <c:pt idx="41">
                  <c:v>-79</c:v>
                </c:pt>
                <c:pt idx="42">
                  <c:v>-78</c:v>
                </c:pt>
                <c:pt idx="43">
                  <c:v>-77</c:v>
                </c:pt>
                <c:pt idx="44">
                  <c:v>-76</c:v>
                </c:pt>
                <c:pt idx="45">
                  <c:v>-75</c:v>
                </c:pt>
                <c:pt idx="46">
                  <c:v>-74</c:v>
                </c:pt>
                <c:pt idx="47">
                  <c:v>-73</c:v>
                </c:pt>
                <c:pt idx="48">
                  <c:v>-72</c:v>
                </c:pt>
                <c:pt idx="49">
                  <c:v>-71</c:v>
                </c:pt>
                <c:pt idx="50">
                  <c:v>-70</c:v>
                </c:pt>
                <c:pt idx="51">
                  <c:v>-69</c:v>
                </c:pt>
                <c:pt idx="52">
                  <c:v>-68</c:v>
                </c:pt>
                <c:pt idx="53">
                  <c:v>-67</c:v>
                </c:pt>
                <c:pt idx="54">
                  <c:v>-66</c:v>
                </c:pt>
                <c:pt idx="55">
                  <c:v>-65</c:v>
                </c:pt>
                <c:pt idx="56">
                  <c:v>-64</c:v>
                </c:pt>
                <c:pt idx="57">
                  <c:v>-63</c:v>
                </c:pt>
                <c:pt idx="58">
                  <c:v>-62</c:v>
                </c:pt>
                <c:pt idx="59">
                  <c:v>-61</c:v>
                </c:pt>
                <c:pt idx="60">
                  <c:v>-60</c:v>
                </c:pt>
                <c:pt idx="61">
                  <c:v>-59</c:v>
                </c:pt>
                <c:pt idx="62">
                  <c:v>-58</c:v>
                </c:pt>
                <c:pt idx="63">
                  <c:v>-57</c:v>
                </c:pt>
                <c:pt idx="64">
                  <c:v>-56</c:v>
                </c:pt>
                <c:pt idx="65">
                  <c:v>-55</c:v>
                </c:pt>
                <c:pt idx="66">
                  <c:v>-54</c:v>
                </c:pt>
                <c:pt idx="67">
                  <c:v>-53</c:v>
                </c:pt>
                <c:pt idx="68">
                  <c:v>-52</c:v>
                </c:pt>
                <c:pt idx="69">
                  <c:v>-51</c:v>
                </c:pt>
                <c:pt idx="70">
                  <c:v>-50</c:v>
                </c:pt>
                <c:pt idx="71">
                  <c:v>-49</c:v>
                </c:pt>
                <c:pt idx="72">
                  <c:v>-48</c:v>
                </c:pt>
                <c:pt idx="73">
                  <c:v>-47</c:v>
                </c:pt>
                <c:pt idx="74">
                  <c:v>-46</c:v>
                </c:pt>
                <c:pt idx="75">
                  <c:v>-45</c:v>
                </c:pt>
                <c:pt idx="76">
                  <c:v>-44</c:v>
                </c:pt>
                <c:pt idx="77">
                  <c:v>-43</c:v>
                </c:pt>
                <c:pt idx="78">
                  <c:v>-42</c:v>
                </c:pt>
                <c:pt idx="79">
                  <c:v>-41</c:v>
                </c:pt>
                <c:pt idx="80">
                  <c:v>-40</c:v>
                </c:pt>
                <c:pt idx="81">
                  <c:v>-39</c:v>
                </c:pt>
                <c:pt idx="82">
                  <c:v>-38</c:v>
                </c:pt>
                <c:pt idx="83">
                  <c:v>-37</c:v>
                </c:pt>
                <c:pt idx="84">
                  <c:v>-36</c:v>
                </c:pt>
                <c:pt idx="85">
                  <c:v>-35</c:v>
                </c:pt>
                <c:pt idx="86">
                  <c:v>-34</c:v>
                </c:pt>
                <c:pt idx="87">
                  <c:v>-33</c:v>
                </c:pt>
                <c:pt idx="88">
                  <c:v>-32</c:v>
                </c:pt>
                <c:pt idx="89">
                  <c:v>-31</c:v>
                </c:pt>
                <c:pt idx="90">
                  <c:v>-30</c:v>
                </c:pt>
                <c:pt idx="91">
                  <c:v>-29</c:v>
                </c:pt>
                <c:pt idx="92">
                  <c:v>-28</c:v>
                </c:pt>
                <c:pt idx="93">
                  <c:v>-27</c:v>
                </c:pt>
                <c:pt idx="94">
                  <c:v>-26</c:v>
                </c:pt>
                <c:pt idx="95">
                  <c:v>-25</c:v>
                </c:pt>
                <c:pt idx="96">
                  <c:v>-24</c:v>
                </c:pt>
                <c:pt idx="97">
                  <c:v>-23</c:v>
                </c:pt>
                <c:pt idx="98">
                  <c:v>-22</c:v>
                </c:pt>
                <c:pt idx="99">
                  <c:v>-21</c:v>
                </c:pt>
                <c:pt idx="100">
                  <c:v>-20</c:v>
                </c:pt>
                <c:pt idx="101">
                  <c:v>-19</c:v>
                </c:pt>
                <c:pt idx="102">
                  <c:v>-18</c:v>
                </c:pt>
                <c:pt idx="103">
                  <c:v>-17</c:v>
                </c:pt>
                <c:pt idx="104">
                  <c:v>-16</c:v>
                </c:pt>
                <c:pt idx="105">
                  <c:v>-15</c:v>
                </c:pt>
                <c:pt idx="106">
                  <c:v>-14</c:v>
                </c:pt>
                <c:pt idx="107">
                  <c:v>-13</c:v>
                </c:pt>
                <c:pt idx="108">
                  <c:v>-12</c:v>
                </c:pt>
                <c:pt idx="109">
                  <c:v>-11</c:v>
                </c:pt>
                <c:pt idx="110">
                  <c:v>-10</c:v>
                </c:pt>
                <c:pt idx="111">
                  <c:v>-9</c:v>
                </c:pt>
                <c:pt idx="112">
                  <c:v>-8</c:v>
                </c:pt>
                <c:pt idx="113">
                  <c:v>-7</c:v>
                </c:pt>
                <c:pt idx="114">
                  <c:v>-6</c:v>
                </c:pt>
                <c:pt idx="115">
                  <c:v>-5</c:v>
                </c:pt>
                <c:pt idx="116">
                  <c:v>-4</c:v>
                </c:pt>
                <c:pt idx="117">
                  <c:v>-3</c:v>
                </c:pt>
                <c:pt idx="118">
                  <c:v>-2</c:v>
                </c:pt>
                <c:pt idx="119">
                  <c:v>-1</c:v>
                </c:pt>
                <c:pt idx="120">
                  <c:v>0</c:v>
                </c:pt>
                <c:pt idx="121">
                  <c:v>1</c:v>
                </c:pt>
                <c:pt idx="122">
                  <c:v>2</c:v>
                </c:pt>
                <c:pt idx="123">
                  <c:v>3</c:v>
                </c:pt>
                <c:pt idx="124">
                  <c:v>4</c:v>
                </c:pt>
                <c:pt idx="125">
                  <c:v>5</c:v>
                </c:pt>
                <c:pt idx="126">
                  <c:v>6</c:v>
                </c:pt>
                <c:pt idx="127">
                  <c:v>7</c:v>
                </c:pt>
                <c:pt idx="128">
                  <c:v>8</c:v>
                </c:pt>
                <c:pt idx="129">
                  <c:v>9</c:v>
                </c:pt>
                <c:pt idx="130">
                  <c:v>10</c:v>
                </c:pt>
                <c:pt idx="131">
                  <c:v>11</c:v>
                </c:pt>
                <c:pt idx="132">
                  <c:v>12</c:v>
                </c:pt>
                <c:pt idx="133">
                  <c:v>13</c:v>
                </c:pt>
                <c:pt idx="134">
                  <c:v>14</c:v>
                </c:pt>
                <c:pt idx="135">
                  <c:v>15</c:v>
                </c:pt>
                <c:pt idx="136">
                  <c:v>16</c:v>
                </c:pt>
                <c:pt idx="137">
                  <c:v>17</c:v>
                </c:pt>
                <c:pt idx="138">
                  <c:v>18</c:v>
                </c:pt>
                <c:pt idx="139">
                  <c:v>19</c:v>
                </c:pt>
                <c:pt idx="140">
                  <c:v>20</c:v>
                </c:pt>
                <c:pt idx="141">
                  <c:v>21</c:v>
                </c:pt>
                <c:pt idx="142">
                  <c:v>22</c:v>
                </c:pt>
                <c:pt idx="143">
                  <c:v>23</c:v>
                </c:pt>
                <c:pt idx="144">
                  <c:v>24</c:v>
                </c:pt>
                <c:pt idx="145">
                  <c:v>25</c:v>
                </c:pt>
                <c:pt idx="146">
                  <c:v>26</c:v>
                </c:pt>
                <c:pt idx="147">
                  <c:v>27</c:v>
                </c:pt>
                <c:pt idx="148">
                  <c:v>28</c:v>
                </c:pt>
                <c:pt idx="149">
                  <c:v>29</c:v>
                </c:pt>
                <c:pt idx="150">
                  <c:v>30</c:v>
                </c:pt>
                <c:pt idx="151">
                  <c:v>31</c:v>
                </c:pt>
                <c:pt idx="152">
                  <c:v>32</c:v>
                </c:pt>
                <c:pt idx="153">
                  <c:v>33</c:v>
                </c:pt>
                <c:pt idx="154">
                  <c:v>34</c:v>
                </c:pt>
                <c:pt idx="155">
                  <c:v>35</c:v>
                </c:pt>
                <c:pt idx="156">
                  <c:v>36</c:v>
                </c:pt>
                <c:pt idx="157">
                  <c:v>37</c:v>
                </c:pt>
                <c:pt idx="158">
                  <c:v>38</c:v>
                </c:pt>
                <c:pt idx="159">
                  <c:v>39</c:v>
                </c:pt>
                <c:pt idx="160">
                  <c:v>40</c:v>
                </c:pt>
                <c:pt idx="161">
                  <c:v>41</c:v>
                </c:pt>
                <c:pt idx="162">
                  <c:v>42</c:v>
                </c:pt>
                <c:pt idx="163">
                  <c:v>43</c:v>
                </c:pt>
                <c:pt idx="164">
                  <c:v>44</c:v>
                </c:pt>
                <c:pt idx="165">
                  <c:v>45</c:v>
                </c:pt>
                <c:pt idx="166">
                  <c:v>46</c:v>
                </c:pt>
                <c:pt idx="167">
                  <c:v>47</c:v>
                </c:pt>
                <c:pt idx="168">
                  <c:v>48</c:v>
                </c:pt>
                <c:pt idx="169">
                  <c:v>49</c:v>
                </c:pt>
                <c:pt idx="170">
                  <c:v>50</c:v>
                </c:pt>
                <c:pt idx="171">
                  <c:v>51</c:v>
                </c:pt>
                <c:pt idx="172">
                  <c:v>52</c:v>
                </c:pt>
                <c:pt idx="173">
                  <c:v>53</c:v>
                </c:pt>
                <c:pt idx="174">
                  <c:v>54</c:v>
                </c:pt>
                <c:pt idx="175">
                  <c:v>55</c:v>
                </c:pt>
                <c:pt idx="176">
                  <c:v>56</c:v>
                </c:pt>
                <c:pt idx="177">
                  <c:v>57</c:v>
                </c:pt>
                <c:pt idx="178">
                  <c:v>58</c:v>
                </c:pt>
                <c:pt idx="179">
                  <c:v>59</c:v>
                </c:pt>
                <c:pt idx="180">
                  <c:v>60</c:v>
                </c:pt>
                <c:pt idx="181">
                  <c:v>61</c:v>
                </c:pt>
                <c:pt idx="182">
                  <c:v>62</c:v>
                </c:pt>
                <c:pt idx="183">
                  <c:v>63</c:v>
                </c:pt>
                <c:pt idx="184">
                  <c:v>64</c:v>
                </c:pt>
                <c:pt idx="185">
                  <c:v>65</c:v>
                </c:pt>
                <c:pt idx="186">
                  <c:v>66</c:v>
                </c:pt>
                <c:pt idx="187">
                  <c:v>67</c:v>
                </c:pt>
                <c:pt idx="188">
                  <c:v>68</c:v>
                </c:pt>
                <c:pt idx="189">
                  <c:v>69</c:v>
                </c:pt>
                <c:pt idx="190">
                  <c:v>70</c:v>
                </c:pt>
                <c:pt idx="191">
                  <c:v>71</c:v>
                </c:pt>
                <c:pt idx="192">
                  <c:v>72</c:v>
                </c:pt>
                <c:pt idx="193">
                  <c:v>73</c:v>
                </c:pt>
                <c:pt idx="194">
                  <c:v>74</c:v>
                </c:pt>
                <c:pt idx="195">
                  <c:v>75</c:v>
                </c:pt>
                <c:pt idx="196">
                  <c:v>76</c:v>
                </c:pt>
                <c:pt idx="197">
                  <c:v>77</c:v>
                </c:pt>
                <c:pt idx="198">
                  <c:v>78</c:v>
                </c:pt>
                <c:pt idx="199">
                  <c:v>79</c:v>
                </c:pt>
                <c:pt idx="200">
                  <c:v>80</c:v>
                </c:pt>
                <c:pt idx="201">
                  <c:v>81</c:v>
                </c:pt>
                <c:pt idx="202">
                  <c:v>82</c:v>
                </c:pt>
                <c:pt idx="203">
                  <c:v>83</c:v>
                </c:pt>
                <c:pt idx="204">
                  <c:v>84</c:v>
                </c:pt>
                <c:pt idx="205">
                  <c:v>85</c:v>
                </c:pt>
                <c:pt idx="206">
                  <c:v>86</c:v>
                </c:pt>
                <c:pt idx="207">
                  <c:v>87</c:v>
                </c:pt>
                <c:pt idx="208">
                  <c:v>88</c:v>
                </c:pt>
                <c:pt idx="209">
                  <c:v>89</c:v>
                </c:pt>
                <c:pt idx="210">
                  <c:v>90</c:v>
                </c:pt>
                <c:pt idx="211">
                  <c:v>91</c:v>
                </c:pt>
                <c:pt idx="212">
                  <c:v>92</c:v>
                </c:pt>
                <c:pt idx="213">
                  <c:v>93</c:v>
                </c:pt>
                <c:pt idx="214">
                  <c:v>94</c:v>
                </c:pt>
                <c:pt idx="215">
                  <c:v>95</c:v>
                </c:pt>
                <c:pt idx="216">
                  <c:v>96</c:v>
                </c:pt>
                <c:pt idx="217">
                  <c:v>97</c:v>
                </c:pt>
                <c:pt idx="218">
                  <c:v>98</c:v>
                </c:pt>
                <c:pt idx="219">
                  <c:v>99</c:v>
                </c:pt>
                <c:pt idx="220">
                  <c:v>100</c:v>
                </c:pt>
                <c:pt idx="221">
                  <c:v>101</c:v>
                </c:pt>
                <c:pt idx="222">
                  <c:v>102</c:v>
                </c:pt>
                <c:pt idx="223">
                  <c:v>103</c:v>
                </c:pt>
                <c:pt idx="224">
                  <c:v>104</c:v>
                </c:pt>
                <c:pt idx="225">
                  <c:v>105</c:v>
                </c:pt>
                <c:pt idx="226">
                  <c:v>106</c:v>
                </c:pt>
                <c:pt idx="227">
                  <c:v>107</c:v>
                </c:pt>
                <c:pt idx="228">
                  <c:v>108</c:v>
                </c:pt>
                <c:pt idx="229">
                  <c:v>109</c:v>
                </c:pt>
                <c:pt idx="230">
                  <c:v>110</c:v>
                </c:pt>
                <c:pt idx="231">
                  <c:v>111</c:v>
                </c:pt>
                <c:pt idx="232">
                  <c:v>112</c:v>
                </c:pt>
                <c:pt idx="233">
                  <c:v>113</c:v>
                </c:pt>
                <c:pt idx="234">
                  <c:v>114</c:v>
                </c:pt>
                <c:pt idx="235">
                  <c:v>115</c:v>
                </c:pt>
                <c:pt idx="236">
                  <c:v>116</c:v>
                </c:pt>
                <c:pt idx="237">
                  <c:v>117</c:v>
                </c:pt>
                <c:pt idx="238">
                  <c:v>118</c:v>
                </c:pt>
                <c:pt idx="239">
                  <c:v>119</c:v>
                </c:pt>
                <c:pt idx="240">
                  <c:v>120</c:v>
                </c:pt>
              </c:numCache>
            </c:numRef>
          </c:xVal>
          <c:yVal>
            <c:numRef>
              <c:f>'10FFF_15X15'!$F$3:$F$243</c:f>
              <c:numCache>
                <c:formatCode>General</c:formatCode>
                <c:ptCount val="241"/>
                <c:pt idx="0">
                  <c:v>0</c:v>
                </c:pt>
                <c:pt idx="1">
                  <c:v>9.9999999999999867E-2</c:v>
                </c:pt>
                <c:pt idx="2">
                  <c:v>0</c:v>
                </c:pt>
                <c:pt idx="3">
                  <c:v>0</c:v>
                </c:pt>
                <c:pt idx="4">
                  <c:v>0.10000000000000009</c:v>
                </c:pt>
                <c:pt idx="5">
                  <c:v>0</c:v>
                </c:pt>
                <c:pt idx="6">
                  <c:v>0</c:v>
                </c:pt>
                <c:pt idx="7">
                  <c:v>0.10000000000000009</c:v>
                </c:pt>
                <c:pt idx="8">
                  <c:v>0</c:v>
                </c:pt>
                <c:pt idx="9">
                  <c:v>0</c:v>
                </c:pt>
                <c:pt idx="10">
                  <c:v>9.9999999999999867E-2</c:v>
                </c:pt>
                <c:pt idx="11">
                  <c:v>0</c:v>
                </c:pt>
                <c:pt idx="12">
                  <c:v>0.10000000000000009</c:v>
                </c:pt>
                <c:pt idx="13">
                  <c:v>9.9999999999999867E-2</c:v>
                </c:pt>
                <c:pt idx="14">
                  <c:v>0</c:v>
                </c:pt>
                <c:pt idx="15">
                  <c:v>0.10000000000000009</c:v>
                </c:pt>
                <c:pt idx="16">
                  <c:v>0</c:v>
                </c:pt>
                <c:pt idx="17">
                  <c:v>0.10000000000000009</c:v>
                </c:pt>
                <c:pt idx="18">
                  <c:v>0</c:v>
                </c:pt>
                <c:pt idx="19">
                  <c:v>0.10000000000000009</c:v>
                </c:pt>
                <c:pt idx="20">
                  <c:v>9.9999999999999645E-2</c:v>
                </c:pt>
                <c:pt idx="21">
                  <c:v>0.10000000000000009</c:v>
                </c:pt>
                <c:pt idx="22">
                  <c:v>0.10000000000000009</c:v>
                </c:pt>
                <c:pt idx="23">
                  <c:v>0</c:v>
                </c:pt>
                <c:pt idx="24">
                  <c:v>0.10000000000000009</c:v>
                </c:pt>
                <c:pt idx="25">
                  <c:v>0.10000000000000009</c:v>
                </c:pt>
                <c:pt idx="26">
                  <c:v>9.9999999999999645E-2</c:v>
                </c:pt>
                <c:pt idx="27">
                  <c:v>0.10000000000000009</c:v>
                </c:pt>
                <c:pt idx="28">
                  <c:v>0.20000000000000018</c:v>
                </c:pt>
                <c:pt idx="29">
                  <c:v>0.10000000000000009</c:v>
                </c:pt>
                <c:pt idx="30">
                  <c:v>0.19999999999999973</c:v>
                </c:pt>
                <c:pt idx="31">
                  <c:v>0.20000000000000018</c:v>
                </c:pt>
                <c:pt idx="32">
                  <c:v>0.19999999999999973</c:v>
                </c:pt>
                <c:pt idx="33">
                  <c:v>0.29999999999999982</c:v>
                </c:pt>
                <c:pt idx="34">
                  <c:v>0.40000000000000036</c:v>
                </c:pt>
                <c:pt idx="35">
                  <c:v>0.5</c:v>
                </c:pt>
                <c:pt idx="36">
                  <c:v>0.5</c:v>
                </c:pt>
                <c:pt idx="37">
                  <c:v>0.70000000000000018</c:v>
                </c:pt>
                <c:pt idx="38">
                  <c:v>0.89999999999999947</c:v>
                </c:pt>
                <c:pt idx="39">
                  <c:v>1.3000000000000007</c:v>
                </c:pt>
                <c:pt idx="40">
                  <c:v>1.7999999999999989</c:v>
                </c:pt>
                <c:pt idx="41">
                  <c:v>2.6000000000000014</c:v>
                </c:pt>
                <c:pt idx="42">
                  <c:v>4.1999999999999993</c:v>
                </c:pt>
                <c:pt idx="43">
                  <c:v>7.3999999999999986</c:v>
                </c:pt>
                <c:pt idx="44">
                  <c:v>10</c:v>
                </c:pt>
                <c:pt idx="45">
                  <c:v>10.300000000000004</c:v>
                </c:pt>
                <c:pt idx="46">
                  <c:v>8.5999999999999943</c:v>
                </c:pt>
                <c:pt idx="47">
                  <c:v>5.8000000000000043</c:v>
                </c:pt>
                <c:pt idx="48">
                  <c:v>3.2999999999999972</c:v>
                </c:pt>
                <c:pt idx="49">
                  <c:v>2.1999999999999957</c:v>
                </c:pt>
                <c:pt idx="50">
                  <c:v>1.7000000000000028</c:v>
                </c:pt>
                <c:pt idx="51">
                  <c:v>1.4000000000000057</c:v>
                </c:pt>
                <c:pt idx="52">
                  <c:v>1.2000000000000028</c:v>
                </c:pt>
                <c:pt idx="53">
                  <c:v>0.89999999999999147</c:v>
                </c:pt>
                <c:pt idx="54">
                  <c:v>0.90000000000000568</c:v>
                </c:pt>
                <c:pt idx="55">
                  <c:v>0.70000000000000284</c:v>
                </c:pt>
                <c:pt idx="56">
                  <c:v>0.59999999999999432</c:v>
                </c:pt>
                <c:pt idx="57">
                  <c:v>0.70000000000000284</c:v>
                </c:pt>
                <c:pt idx="58">
                  <c:v>0.70000000000000284</c:v>
                </c:pt>
                <c:pt idx="59">
                  <c:v>0.59999999999999432</c:v>
                </c:pt>
                <c:pt idx="60">
                  <c:v>0.59999999999999432</c:v>
                </c:pt>
                <c:pt idx="61">
                  <c:v>0.60000000000000853</c:v>
                </c:pt>
                <c:pt idx="62">
                  <c:v>0.59999999999999432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0.60000000000000853</c:v>
                </c:pt>
                <c:pt idx="68">
                  <c:v>0.59999999999999432</c:v>
                </c:pt>
                <c:pt idx="69">
                  <c:v>0.5</c:v>
                </c:pt>
                <c:pt idx="70">
                  <c:v>0.59999999999999432</c:v>
                </c:pt>
                <c:pt idx="71">
                  <c:v>0.5</c:v>
                </c:pt>
                <c:pt idx="72">
                  <c:v>0.60000000000000853</c:v>
                </c:pt>
                <c:pt idx="73">
                  <c:v>0.5</c:v>
                </c:pt>
                <c:pt idx="74">
                  <c:v>0.59999999999999432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0.40000000000000568</c:v>
                </c:pt>
                <c:pt idx="79">
                  <c:v>0.59999999999999432</c:v>
                </c:pt>
                <c:pt idx="80">
                  <c:v>0.60000000000000853</c:v>
                </c:pt>
                <c:pt idx="81">
                  <c:v>0.59999999999999432</c:v>
                </c:pt>
                <c:pt idx="82">
                  <c:v>0.59999999999999432</c:v>
                </c:pt>
                <c:pt idx="83">
                  <c:v>0.5</c:v>
                </c:pt>
                <c:pt idx="84">
                  <c:v>0.5</c:v>
                </c:pt>
                <c:pt idx="85">
                  <c:v>0.60000000000000853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0.5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0.39999999999999147</c:v>
                </c:pt>
                <c:pt idx="99">
                  <c:v>0.5</c:v>
                </c:pt>
                <c:pt idx="100">
                  <c:v>0.40000000000000568</c:v>
                </c:pt>
                <c:pt idx="101">
                  <c:v>0.40000000000000568</c:v>
                </c:pt>
                <c:pt idx="102">
                  <c:v>0.5</c:v>
                </c:pt>
                <c:pt idx="103">
                  <c:v>0.29999999999999716</c:v>
                </c:pt>
                <c:pt idx="104">
                  <c:v>0.39999999999999147</c:v>
                </c:pt>
                <c:pt idx="105">
                  <c:v>0.30000000000001137</c:v>
                </c:pt>
                <c:pt idx="106">
                  <c:v>0.39999999999999147</c:v>
                </c:pt>
                <c:pt idx="107">
                  <c:v>0.20000000000000284</c:v>
                </c:pt>
                <c:pt idx="108">
                  <c:v>0.29999999999999716</c:v>
                </c:pt>
                <c:pt idx="109">
                  <c:v>0.29999999999999716</c:v>
                </c:pt>
                <c:pt idx="110">
                  <c:v>0.30000000000001137</c:v>
                </c:pt>
                <c:pt idx="111">
                  <c:v>9.9999999999994316E-2</c:v>
                </c:pt>
                <c:pt idx="112">
                  <c:v>0.20000000000000284</c:v>
                </c:pt>
                <c:pt idx="113">
                  <c:v>9.9999999999994316E-2</c:v>
                </c:pt>
                <c:pt idx="114">
                  <c:v>0.20000000000000284</c:v>
                </c:pt>
                <c:pt idx="115">
                  <c:v>9.9999999999994316E-2</c:v>
                </c:pt>
                <c:pt idx="116">
                  <c:v>0.20000000000000284</c:v>
                </c:pt>
                <c:pt idx="117">
                  <c:v>0.10000000000000853</c:v>
                </c:pt>
                <c:pt idx="118">
                  <c:v>9.9999999999994316E-2</c:v>
                </c:pt>
                <c:pt idx="119">
                  <c:v>0</c:v>
                </c:pt>
                <c:pt idx="120">
                  <c:v>0</c:v>
                </c:pt>
                <c:pt idx="121">
                  <c:v>-9.9999999999994316E-2</c:v>
                </c:pt>
                <c:pt idx="122">
                  <c:v>-0.10000000000000853</c:v>
                </c:pt>
                <c:pt idx="123">
                  <c:v>-9.9999999999994316E-2</c:v>
                </c:pt>
                <c:pt idx="124">
                  <c:v>-0.10000000000000853</c:v>
                </c:pt>
                <c:pt idx="125">
                  <c:v>-0.19999999999998863</c:v>
                </c:pt>
                <c:pt idx="126">
                  <c:v>-0.20000000000000284</c:v>
                </c:pt>
                <c:pt idx="127">
                  <c:v>-0.29999999999999716</c:v>
                </c:pt>
                <c:pt idx="128">
                  <c:v>-0.20000000000000284</c:v>
                </c:pt>
                <c:pt idx="129">
                  <c:v>-0.29999999999999716</c:v>
                </c:pt>
                <c:pt idx="130">
                  <c:v>-0.20000000000000284</c:v>
                </c:pt>
                <c:pt idx="131">
                  <c:v>-0.29999999999999716</c:v>
                </c:pt>
                <c:pt idx="132">
                  <c:v>-0.30000000000001137</c:v>
                </c:pt>
                <c:pt idx="133">
                  <c:v>-0.39999999999999147</c:v>
                </c:pt>
                <c:pt idx="134">
                  <c:v>-0.40000000000000568</c:v>
                </c:pt>
                <c:pt idx="135">
                  <c:v>-0.39999999999999147</c:v>
                </c:pt>
                <c:pt idx="136">
                  <c:v>-0.40000000000000568</c:v>
                </c:pt>
                <c:pt idx="137">
                  <c:v>-0.40000000000000568</c:v>
                </c:pt>
                <c:pt idx="138">
                  <c:v>-0.39999999999999147</c:v>
                </c:pt>
                <c:pt idx="139">
                  <c:v>-0.40000000000000568</c:v>
                </c:pt>
                <c:pt idx="140">
                  <c:v>-0.5</c:v>
                </c:pt>
                <c:pt idx="141">
                  <c:v>-0.39999999999999147</c:v>
                </c:pt>
                <c:pt idx="142">
                  <c:v>-0.5</c:v>
                </c:pt>
                <c:pt idx="143">
                  <c:v>-0.5</c:v>
                </c:pt>
                <c:pt idx="144">
                  <c:v>-0.5</c:v>
                </c:pt>
                <c:pt idx="145">
                  <c:v>-0.40000000000000568</c:v>
                </c:pt>
                <c:pt idx="146">
                  <c:v>-0.5</c:v>
                </c:pt>
                <c:pt idx="147">
                  <c:v>-0.40000000000000568</c:v>
                </c:pt>
                <c:pt idx="148">
                  <c:v>-0.5</c:v>
                </c:pt>
                <c:pt idx="149">
                  <c:v>-0.59999999999999432</c:v>
                </c:pt>
                <c:pt idx="150">
                  <c:v>-0.5</c:v>
                </c:pt>
                <c:pt idx="151">
                  <c:v>-0.59999999999999432</c:v>
                </c:pt>
                <c:pt idx="152">
                  <c:v>-0.5</c:v>
                </c:pt>
                <c:pt idx="153">
                  <c:v>-0.5</c:v>
                </c:pt>
                <c:pt idx="154">
                  <c:v>-0.5</c:v>
                </c:pt>
                <c:pt idx="155">
                  <c:v>-0.5</c:v>
                </c:pt>
                <c:pt idx="156">
                  <c:v>-0.5</c:v>
                </c:pt>
                <c:pt idx="157">
                  <c:v>-0.5</c:v>
                </c:pt>
                <c:pt idx="158">
                  <c:v>-0.5</c:v>
                </c:pt>
                <c:pt idx="159">
                  <c:v>-0.60000000000000853</c:v>
                </c:pt>
                <c:pt idx="160">
                  <c:v>-0.5</c:v>
                </c:pt>
                <c:pt idx="161">
                  <c:v>-0.5</c:v>
                </c:pt>
                <c:pt idx="162">
                  <c:v>-0.5</c:v>
                </c:pt>
                <c:pt idx="163">
                  <c:v>-0.59999999999999432</c:v>
                </c:pt>
                <c:pt idx="164">
                  <c:v>-0.5</c:v>
                </c:pt>
                <c:pt idx="165">
                  <c:v>-0.5</c:v>
                </c:pt>
                <c:pt idx="166">
                  <c:v>-0.60000000000000853</c:v>
                </c:pt>
                <c:pt idx="167">
                  <c:v>-0.5</c:v>
                </c:pt>
                <c:pt idx="168">
                  <c:v>-0.59999999999999432</c:v>
                </c:pt>
                <c:pt idx="169">
                  <c:v>-0.5</c:v>
                </c:pt>
                <c:pt idx="170">
                  <c:v>-0.5</c:v>
                </c:pt>
                <c:pt idx="171">
                  <c:v>-0.5</c:v>
                </c:pt>
                <c:pt idx="172">
                  <c:v>-0.5</c:v>
                </c:pt>
                <c:pt idx="173">
                  <c:v>-0.59999999999999432</c:v>
                </c:pt>
                <c:pt idx="174">
                  <c:v>-0.5</c:v>
                </c:pt>
                <c:pt idx="175">
                  <c:v>-0.60000000000000853</c:v>
                </c:pt>
                <c:pt idx="176">
                  <c:v>-0.5</c:v>
                </c:pt>
                <c:pt idx="177">
                  <c:v>-0.59999999999999432</c:v>
                </c:pt>
                <c:pt idx="178">
                  <c:v>-0.5</c:v>
                </c:pt>
                <c:pt idx="179">
                  <c:v>-0.60000000000000853</c:v>
                </c:pt>
                <c:pt idx="180">
                  <c:v>-0.5</c:v>
                </c:pt>
                <c:pt idx="181">
                  <c:v>-0.69999999999998863</c:v>
                </c:pt>
                <c:pt idx="182">
                  <c:v>-0.70000000000000284</c:v>
                </c:pt>
                <c:pt idx="183">
                  <c:v>-0.79999999999999716</c:v>
                </c:pt>
                <c:pt idx="184">
                  <c:v>-0.70000000000000284</c:v>
                </c:pt>
                <c:pt idx="185">
                  <c:v>-0.90000000000000568</c:v>
                </c:pt>
                <c:pt idx="186">
                  <c:v>-0.89999999999999147</c:v>
                </c:pt>
                <c:pt idx="187">
                  <c:v>-1.1000000000000085</c:v>
                </c:pt>
                <c:pt idx="188">
                  <c:v>-1.2999999999999972</c:v>
                </c:pt>
                <c:pt idx="189">
                  <c:v>-1.5999999999999943</c:v>
                </c:pt>
                <c:pt idx="190">
                  <c:v>-2.0000000000000071</c:v>
                </c:pt>
                <c:pt idx="191">
                  <c:v>-3.2999999999999972</c:v>
                </c:pt>
                <c:pt idx="192">
                  <c:v>-5.7000000000000028</c:v>
                </c:pt>
                <c:pt idx="193">
                  <c:v>-8.5</c:v>
                </c:pt>
                <c:pt idx="194">
                  <c:v>-10.199999999999996</c:v>
                </c:pt>
                <c:pt idx="195">
                  <c:v>-10.200000000000003</c:v>
                </c:pt>
                <c:pt idx="196">
                  <c:v>-7.8999999999999986</c:v>
                </c:pt>
                <c:pt idx="197">
                  <c:v>-4.1000000000000014</c:v>
                </c:pt>
                <c:pt idx="198">
                  <c:v>-2.6999999999999993</c:v>
                </c:pt>
                <c:pt idx="199">
                  <c:v>-1.8000000000000007</c:v>
                </c:pt>
                <c:pt idx="200">
                  <c:v>-1.2000000000000002</c:v>
                </c:pt>
                <c:pt idx="201">
                  <c:v>-1</c:v>
                </c:pt>
                <c:pt idx="202">
                  <c:v>-0.70000000000000018</c:v>
                </c:pt>
                <c:pt idx="203">
                  <c:v>-0.39999999999999947</c:v>
                </c:pt>
                <c:pt idx="204">
                  <c:v>-0.5</c:v>
                </c:pt>
                <c:pt idx="205">
                  <c:v>-0.29999999999999982</c:v>
                </c:pt>
                <c:pt idx="206">
                  <c:v>-0.30000000000000071</c:v>
                </c:pt>
                <c:pt idx="207">
                  <c:v>-0.19999999999999973</c:v>
                </c:pt>
                <c:pt idx="208">
                  <c:v>-0.29999999999999982</c:v>
                </c:pt>
                <c:pt idx="209">
                  <c:v>-0.10000000000000009</c:v>
                </c:pt>
                <c:pt idx="210">
                  <c:v>-0.20000000000000018</c:v>
                </c:pt>
                <c:pt idx="211">
                  <c:v>-9.9999999999999645E-2</c:v>
                </c:pt>
                <c:pt idx="212">
                  <c:v>-0.20000000000000018</c:v>
                </c:pt>
                <c:pt idx="213">
                  <c:v>-0.10000000000000009</c:v>
                </c:pt>
                <c:pt idx="214">
                  <c:v>-0.10000000000000009</c:v>
                </c:pt>
                <c:pt idx="215">
                  <c:v>-9.9999999999999645E-2</c:v>
                </c:pt>
                <c:pt idx="216">
                  <c:v>-0.10000000000000009</c:v>
                </c:pt>
                <c:pt idx="217">
                  <c:v>-0.10000000000000009</c:v>
                </c:pt>
                <c:pt idx="218">
                  <c:v>0</c:v>
                </c:pt>
                <c:pt idx="219">
                  <c:v>-0.10000000000000009</c:v>
                </c:pt>
                <c:pt idx="220">
                  <c:v>-0.10000000000000009</c:v>
                </c:pt>
                <c:pt idx="221">
                  <c:v>-9.9999999999999645E-2</c:v>
                </c:pt>
                <c:pt idx="222">
                  <c:v>0</c:v>
                </c:pt>
                <c:pt idx="223">
                  <c:v>-0.10000000000000009</c:v>
                </c:pt>
                <c:pt idx="224">
                  <c:v>0</c:v>
                </c:pt>
                <c:pt idx="225">
                  <c:v>-0.10000000000000009</c:v>
                </c:pt>
                <c:pt idx="226">
                  <c:v>-0.10000000000000009</c:v>
                </c:pt>
                <c:pt idx="227">
                  <c:v>0</c:v>
                </c:pt>
                <c:pt idx="228">
                  <c:v>0</c:v>
                </c:pt>
                <c:pt idx="229">
                  <c:v>-9.9999999999999867E-2</c:v>
                </c:pt>
                <c:pt idx="230">
                  <c:v>0</c:v>
                </c:pt>
                <c:pt idx="231">
                  <c:v>-0.10000000000000009</c:v>
                </c:pt>
                <c:pt idx="232">
                  <c:v>0</c:v>
                </c:pt>
                <c:pt idx="233">
                  <c:v>-9.9999999999999867E-2</c:v>
                </c:pt>
                <c:pt idx="234">
                  <c:v>0</c:v>
                </c:pt>
                <c:pt idx="235">
                  <c:v>0</c:v>
                </c:pt>
                <c:pt idx="236">
                  <c:v>-0.10000000000000009</c:v>
                </c:pt>
                <c:pt idx="237">
                  <c:v>0</c:v>
                </c:pt>
                <c:pt idx="238">
                  <c:v>0</c:v>
                </c:pt>
                <c:pt idx="239">
                  <c:v>-0.10000000000000009</c:v>
                </c:pt>
                <c:pt idx="240">
                  <c:v>1.1666666666666665E-2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2F1-4D37-995D-54D0762D12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3849663"/>
        <c:axId val="126970511"/>
      </c:scatterChart>
      <c:valAx>
        <c:axId val="2123849663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6164251883973617"/>
              <c:y val="0.91111111111111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26970511"/>
        <c:crosses val="autoZero"/>
        <c:crossBetween val="midCat"/>
        <c:majorUnit val="10"/>
      </c:valAx>
      <c:valAx>
        <c:axId val="126970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4.8001421980883821E-2"/>
              <c:y val="0.447629629629629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123849663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6c 1st Derivative_1600_6FFF_10X10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'6FFF_10X10'!$E$3:$E$33</c:f>
              <c:numCache>
                <c:formatCode>0.00</c:formatCode>
                <c:ptCount val="31"/>
                <c:pt idx="0">
                  <c:v>-75</c:v>
                </c:pt>
                <c:pt idx="1">
                  <c:v>-70</c:v>
                </c:pt>
                <c:pt idx="2">
                  <c:v>-65</c:v>
                </c:pt>
                <c:pt idx="3">
                  <c:v>-60</c:v>
                </c:pt>
                <c:pt idx="4">
                  <c:v>-55</c:v>
                </c:pt>
                <c:pt idx="5">
                  <c:v>-50</c:v>
                </c:pt>
                <c:pt idx="6">
                  <c:v>-45</c:v>
                </c:pt>
                <c:pt idx="7">
                  <c:v>-40</c:v>
                </c:pt>
                <c:pt idx="8">
                  <c:v>-35</c:v>
                </c:pt>
                <c:pt idx="9">
                  <c:v>-30</c:v>
                </c:pt>
                <c:pt idx="10">
                  <c:v>-25</c:v>
                </c:pt>
                <c:pt idx="11">
                  <c:v>-20</c:v>
                </c:pt>
                <c:pt idx="12">
                  <c:v>-15</c:v>
                </c:pt>
                <c:pt idx="13">
                  <c:v>-10</c:v>
                </c:pt>
                <c:pt idx="14">
                  <c:v>-5</c:v>
                </c:pt>
                <c:pt idx="15">
                  <c:v>0</c:v>
                </c:pt>
                <c:pt idx="16">
                  <c:v>5</c:v>
                </c:pt>
                <c:pt idx="17">
                  <c:v>10</c:v>
                </c:pt>
                <c:pt idx="18">
                  <c:v>15</c:v>
                </c:pt>
                <c:pt idx="19">
                  <c:v>20</c:v>
                </c:pt>
                <c:pt idx="20">
                  <c:v>25</c:v>
                </c:pt>
                <c:pt idx="21">
                  <c:v>30</c:v>
                </c:pt>
                <c:pt idx="22">
                  <c:v>35</c:v>
                </c:pt>
                <c:pt idx="23">
                  <c:v>40</c:v>
                </c:pt>
                <c:pt idx="24">
                  <c:v>45</c:v>
                </c:pt>
                <c:pt idx="25">
                  <c:v>50</c:v>
                </c:pt>
                <c:pt idx="26">
                  <c:v>55</c:v>
                </c:pt>
                <c:pt idx="27">
                  <c:v>60</c:v>
                </c:pt>
                <c:pt idx="28">
                  <c:v>65</c:v>
                </c:pt>
                <c:pt idx="29">
                  <c:v>70</c:v>
                </c:pt>
                <c:pt idx="30">
                  <c:v>75</c:v>
                </c:pt>
              </c:numCache>
            </c:numRef>
          </c:xVal>
          <c:yVal>
            <c:numRef>
              <c:f>'6FFF_10X10'!$F$3:$F$33</c:f>
              <c:numCache>
                <c:formatCode>General</c:formatCode>
                <c:ptCount val="31"/>
                <c:pt idx="0">
                  <c:v>0.12000000000000002</c:v>
                </c:pt>
                <c:pt idx="1">
                  <c:v>0.18000000000000008</c:v>
                </c:pt>
                <c:pt idx="2">
                  <c:v>0.23999999999999985</c:v>
                </c:pt>
                <c:pt idx="3">
                  <c:v>0.51999999999999991</c:v>
                </c:pt>
                <c:pt idx="4">
                  <c:v>6.9800000000000013</c:v>
                </c:pt>
                <c:pt idx="5">
                  <c:v>8.56</c:v>
                </c:pt>
                <c:pt idx="6">
                  <c:v>0.83999999999999775</c:v>
                </c:pt>
                <c:pt idx="7">
                  <c:v>0.44000000000000056</c:v>
                </c:pt>
                <c:pt idx="8">
                  <c:v>0.38000000000000111</c:v>
                </c:pt>
                <c:pt idx="9">
                  <c:v>0.3</c:v>
                </c:pt>
                <c:pt idx="10">
                  <c:v>0.25999999999999945</c:v>
                </c:pt>
                <c:pt idx="11">
                  <c:v>0.18000000000000113</c:v>
                </c:pt>
                <c:pt idx="12">
                  <c:v>0.2</c:v>
                </c:pt>
                <c:pt idx="13">
                  <c:v>7.9999999999998295E-2</c:v>
                </c:pt>
                <c:pt idx="14">
                  <c:v>4.000000000000057E-2</c:v>
                </c:pt>
                <c:pt idx="15">
                  <c:v>-4.000000000000057E-2</c:v>
                </c:pt>
                <c:pt idx="16">
                  <c:v>-0.1</c:v>
                </c:pt>
                <c:pt idx="17">
                  <c:v>-0.15999999999999942</c:v>
                </c:pt>
                <c:pt idx="18">
                  <c:v>-0.2</c:v>
                </c:pt>
                <c:pt idx="19">
                  <c:v>-0.28000000000000114</c:v>
                </c:pt>
                <c:pt idx="20">
                  <c:v>-0.3</c:v>
                </c:pt>
                <c:pt idx="21">
                  <c:v>-0.4</c:v>
                </c:pt>
                <c:pt idx="22">
                  <c:v>-0.45999999999999941</c:v>
                </c:pt>
                <c:pt idx="23">
                  <c:v>-0.77999999999999825</c:v>
                </c:pt>
                <c:pt idx="24">
                  <c:v>-8.1000000000000014</c:v>
                </c:pt>
                <c:pt idx="25">
                  <c:v>-7.419999999999999</c:v>
                </c:pt>
                <c:pt idx="26">
                  <c:v>-0.54000000000000026</c:v>
                </c:pt>
                <c:pt idx="27">
                  <c:v>-0.23999999999999985</c:v>
                </c:pt>
                <c:pt idx="28">
                  <c:v>-0.18000000000000008</c:v>
                </c:pt>
                <c:pt idx="29">
                  <c:v>-0.12000000000000002</c:v>
                </c:pt>
                <c:pt idx="30">
                  <c:v>4.533333333333333E-2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610-4B0B-88ED-EEC07E1F0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0835663"/>
        <c:axId val="1298177167"/>
      </c:scatterChart>
      <c:valAx>
        <c:axId val="1290835663"/>
        <c:scaling>
          <c:orientation val="minMax"/>
          <c:max val="70"/>
          <c:min val="-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0275144852176503"/>
              <c:y val="0.917759113444152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298177167"/>
        <c:crosses val="autoZero"/>
        <c:crossBetween val="midCat"/>
        <c:majorUnit val="10"/>
        <c:minorUnit val="1"/>
      </c:valAx>
      <c:valAx>
        <c:axId val="1298177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2.5157232704402517E-2"/>
              <c:y val="0.414601633129192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290835663"/>
        <c:crosses val="autoZero"/>
        <c:crossBetween val="midCat"/>
        <c:majorUnit val="1"/>
        <c:minorUnit val="0.2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10f 1st Derivative_EPID_10FFF_15x15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9.7772526037335244E-2"/>
          <c:y val="0.25496839234805602"/>
          <c:w val="0.86414503110947072"/>
          <c:h val="0.63942124037110093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'10FFF_15X15'!$E$3:$E$737</c:f>
              <c:numCache>
                <c:formatCode>0.00</c:formatCode>
                <c:ptCount val="735"/>
                <c:pt idx="0">
                  <c:v>-110.1</c:v>
                </c:pt>
                <c:pt idx="1">
                  <c:v>-109.8</c:v>
                </c:pt>
                <c:pt idx="2">
                  <c:v>-109.5</c:v>
                </c:pt>
                <c:pt idx="3">
                  <c:v>-109.2</c:v>
                </c:pt>
                <c:pt idx="4">
                  <c:v>-108.9</c:v>
                </c:pt>
                <c:pt idx="5">
                  <c:v>-108.6</c:v>
                </c:pt>
                <c:pt idx="6">
                  <c:v>-108.3</c:v>
                </c:pt>
                <c:pt idx="7">
                  <c:v>-108</c:v>
                </c:pt>
                <c:pt idx="8">
                  <c:v>-107.7</c:v>
                </c:pt>
                <c:pt idx="9">
                  <c:v>-107.4</c:v>
                </c:pt>
                <c:pt idx="10">
                  <c:v>-107.1</c:v>
                </c:pt>
                <c:pt idx="11">
                  <c:v>-106.8</c:v>
                </c:pt>
                <c:pt idx="12">
                  <c:v>-106.5</c:v>
                </c:pt>
                <c:pt idx="13">
                  <c:v>-106.2</c:v>
                </c:pt>
                <c:pt idx="14">
                  <c:v>-105.9</c:v>
                </c:pt>
                <c:pt idx="15">
                  <c:v>-105.6</c:v>
                </c:pt>
                <c:pt idx="16">
                  <c:v>-105.3</c:v>
                </c:pt>
                <c:pt idx="17">
                  <c:v>-105</c:v>
                </c:pt>
                <c:pt idx="18">
                  <c:v>-104.7</c:v>
                </c:pt>
                <c:pt idx="19">
                  <c:v>-104.4</c:v>
                </c:pt>
                <c:pt idx="20">
                  <c:v>-104.1</c:v>
                </c:pt>
                <c:pt idx="21">
                  <c:v>-103.8</c:v>
                </c:pt>
                <c:pt idx="22">
                  <c:v>-103.5</c:v>
                </c:pt>
                <c:pt idx="23">
                  <c:v>-103.2</c:v>
                </c:pt>
                <c:pt idx="24">
                  <c:v>-102.9</c:v>
                </c:pt>
                <c:pt idx="25">
                  <c:v>-102.6</c:v>
                </c:pt>
                <c:pt idx="26">
                  <c:v>-102.3</c:v>
                </c:pt>
                <c:pt idx="27">
                  <c:v>-102</c:v>
                </c:pt>
                <c:pt idx="28">
                  <c:v>-101.7</c:v>
                </c:pt>
                <c:pt idx="29">
                  <c:v>-101.4</c:v>
                </c:pt>
                <c:pt idx="30">
                  <c:v>-101.1</c:v>
                </c:pt>
                <c:pt idx="31">
                  <c:v>-100.8</c:v>
                </c:pt>
                <c:pt idx="32">
                  <c:v>-100.5</c:v>
                </c:pt>
                <c:pt idx="33">
                  <c:v>-100.2</c:v>
                </c:pt>
                <c:pt idx="34">
                  <c:v>-99.9</c:v>
                </c:pt>
                <c:pt idx="35">
                  <c:v>-99.6</c:v>
                </c:pt>
                <c:pt idx="36">
                  <c:v>-99.3</c:v>
                </c:pt>
                <c:pt idx="37">
                  <c:v>-99</c:v>
                </c:pt>
                <c:pt idx="38">
                  <c:v>-98.7</c:v>
                </c:pt>
                <c:pt idx="39">
                  <c:v>-98.4</c:v>
                </c:pt>
                <c:pt idx="40">
                  <c:v>-98.1</c:v>
                </c:pt>
                <c:pt idx="41">
                  <c:v>-97.8</c:v>
                </c:pt>
                <c:pt idx="42">
                  <c:v>-97.5</c:v>
                </c:pt>
                <c:pt idx="43">
                  <c:v>-97.2</c:v>
                </c:pt>
                <c:pt idx="44">
                  <c:v>-96.9</c:v>
                </c:pt>
                <c:pt idx="45">
                  <c:v>-96.6</c:v>
                </c:pt>
                <c:pt idx="46">
                  <c:v>-96.3</c:v>
                </c:pt>
                <c:pt idx="47">
                  <c:v>-96</c:v>
                </c:pt>
                <c:pt idx="48">
                  <c:v>-95.7</c:v>
                </c:pt>
                <c:pt idx="49">
                  <c:v>-95.4</c:v>
                </c:pt>
                <c:pt idx="50">
                  <c:v>-95.1</c:v>
                </c:pt>
                <c:pt idx="51">
                  <c:v>-94.8</c:v>
                </c:pt>
                <c:pt idx="52">
                  <c:v>-94.5</c:v>
                </c:pt>
                <c:pt idx="53">
                  <c:v>-94.2</c:v>
                </c:pt>
                <c:pt idx="54">
                  <c:v>-93.9</c:v>
                </c:pt>
                <c:pt idx="55">
                  <c:v>-93.6</c:v>
                </c:pt>
                <c:pt idx="56">
                  <c:v>-93.3</c:v>
                </c:pt>
                <c:pt idx="57">
                  <c:v>-93</c:v>
                </c:pt>
                <c:pt idx="58">
                  <c:v>-92.7</c:v>
                </c:pt>
                <c:pt idx="59">
                  <c:v>-92.4</c:v>
                </c:pt>
                <c:pt idx="60">
                  <c:v>-92.1</c:v>
                </c:pt>
                <c:pt idx="61">
                  <c:v>-91.8</c:v>
                </c:pt>
                <c:pt idx="62">
                  <c:v>-91.5</c:v>
                </c:pt>
                <c:pt idx="63">
                  <c:v>-91.2</c:v>
                </c:pt>
                <c:pt idx="64">
                  <c:v>-90.9</c:v>
                </c:pt>
                <c:pt idx="65">
                  <c:v>-90.6</c:v>
                </c:pt>
                <c:pt idx="66">
                  <c:v>-90.3</c:v>
                </c:pt>
                <c:pt idx="67">
                  <c:v>-90</c:v>
                </c:pt>
                <c:pt idx="68">
                  <c:v>-89.7</c:v>
                </c:pt>
                <c:pt idx="69">
                  <c:v>-89.4</c:v>
                </c:pt>
                <c:pt idx="70">
                  <c:v>-89.1</c:v>
                </c:pt>
                <c:pt idx="71">
                  <c:v>-88.8</c:v>
                </c:pt>
                <c:pt idx="72">
                  <c:v>-88.5</c:v>
                </c:pt>
                <c:pt idx="73">
                  <c:v>-88.2</c:v>
                </c:pt>
                <c:pt idx="74">
                  <c:v>-87.9</c:v>
                </c:pt>
                <c:pt idx="75">
                  <c:v>-87.6</c:v>
                </c:pt>
                <c:pt idx="76">
                  <c:v>-87.3</c:v>
                </c:pt>
                <c:pt idx="77">
                  <c:v>-87</c:v>
                </c:pt>
                <c:pt idx="78">
                  <c:v>-86.7</c:v>
                </c:pt>
                <c:pt idx="79">
                  <c:v>-86.4</c:v>
                </c:pt>
                <c:pt idx="80">
                  <c:v>-86.1</c:v>
                </c:pt>
                <c:pt idx="81">
                  <c:v>-85.8</c:v>
                </c:pt>
                <c:pt idx="82">
                  <c:v>-85.5</c:v>
                </c:pt>
                <c:pt idx="83">
                  <c:v>-85.2</c:v>
                </c:pt>
                <c:pt idx="84">
                  <c:v>-84.9</c:v>
                </c:pt>
                <c:pt idx="85">
                  <c:v>-84.6</c:v>
                </c:pt>
                <c:pt idx="86">
                  <c:v>-84.3</c:v>
                </c:pt>
                <c:pt idx="87">
                  <c:v>-84</c:v>
                </c:pt>
                <c:pt idx="88">
                  <c:v>-83.7</c:v>
                </c:pt>
                <c:pt idx="89">
                  <c:v>-83.4</c:v>
                </c:pt>
                <c:pt idx="90">
                  <c:v>-83.1</c:v>
                </c:pt>
                <c:pt idx="91">
                  <c:v>-82.8</c:v>
                </c:pt>
                <c:pt idx="92">
                  <c:v>-82.5</c:v>
                </c:pt>
                <c:pt idx="93">
                  <c:v>-82.2</c:v>
                </c:pt>
                <c:pt idx="94">
                  <c:v>-81.900000000000006</c:v>
                </c:pt>
                <c:pt idx="95">
                  <c:v>-81.599999999999994</c:v>
                </c:pt>
                <c:pt idx="96">
                  <c:v>-81.3</c:v>
                </c:pt>
                <c:pt idx="97">
                  <c:v>-81</c:v>
                </c:pt>
                <c:pt idx="98">
                  <c:v>-80.7</c:v>
                </c:pt>
                <c:pt idx="99">
                  <c:v>-80.400000000000006</c:v>
                </c:pt>
                <c:pt idx="100">
                  <c:v>-80.099999999999994</c:v>
                </c:pt>
                <c:pt idx="101">
                  <c:v>-79.8</c:v>
                </c:pt>
                <c:pt idx="102">
                  <c:v>-79.5</c:v>
                </c:pt>
                <c:pt idx="103">
                  <c:v>-79.2</c:v>
                </c:pt>
                <c:pt idx="104">
                  <c:v>-78.900000000000006</c:v>
                </c:pt>
                <c:pt idx="105">
                  <c:v>-78.599999999999994</c:v>
                </c:pt>
                <c:pt idx="106">
                  <c:v>-78.3</c:v>
                </c:pt>
                <c:pt idx="107">
                  <c:v>-78</c:v>
                </c:pt>
                <c:pt idx="108">
                  <c:v>-77.7</c:v>
                </c:pt>
                <c:pt idx="109">
                  <c:v>-77.400000000000006</c:v>
                </c:pt>
                <c:pt idx="110">
                  <c:v>-77.099999999999994</c:v>
                </c:pt>
                <c:pt idx="111">
                  <c:v>-76.8</c:v>
                </c:pt>
                <c:pt idx="112">
                  <c:v>-76.5</c:v>
                </c:pt>
                <c:pt idx="113">
                  <c:v>-76.2</c:v>
                </c:pt>
                <c:pt idx="114">
                  <c:v>-75.900000000000006</c:v>
                </c:pt>
                <c:pt idx="115">
                  <c:v>-75.599999999999994</c:v>
                </c:pt>
                <c:pt idx="116">
                  <c:v>-75.3</c:v>
                </c:pt>
                <c:pt idx="117">
                  <c:v>-75</c:v>
                </c:pt>
                <c:pt idx="118">
                  <c:v>-74.7</c:v>
                </c:pt>
                <c:pt idx="119">
                  <c:v>-74.400000000000006</c:v>
                </c:pt>
                <c:pt idx="120">
                  <c:v>-74.099999999999994</c:v>
                </c:pt>
                <c:pt idx="121">
                  <c:v>-73.8</c:v>
                </c:pt>
                <c:pt idx="122">
                  <c:v>-73.5</c:v>
                </c:pt>
                <c:pt idx="123">
                  <c:v>-73.2</c:v>
                </c:pt>
                <c:pt idx="124">
                  <c:v>-72.900000000000006</c:v>
                </c:pt>
                <c:pt idx="125">
                  <c:v>-72.599999999999994</c:v>
                </c:pt>
                <c:pt idx="126">
                  <c:v>-72.3</c:v>
                </c:pt>
                <c:pt idx="127">
                  <c:v>-72</c:v>
                </c:pt>
                <c:pt idx="128">
                  <c:v>-71.7</c:v>
                </c:pt>
                <c:pt idx="129">
                  <c:v>-71.400000000000006</c:v>
                </c:pt>
                <c:pt idx="130">
                  <c:v>-71.099999999999994</c:v>
                </c:pt>
                <c:pt idx="131">
                  <c:v>-70.8</c:v>
                </c:pt>
                <c:pt idx="132">
                  <c:v>-70.5</c:v>
                </c:pt>
                <c:pt idx="133">
                  <c:v>-70.2</c:v>
                </c:pt>
                <c:pt idx="134">
                  <c:v>-69.900000000000006</c:v>
                </c:pt>
                <c:pt idx="135">
                  <c:v>-69.599999999999994</c:v>
                </c:pt>
                <c:pt idx="136">
                  <c:v>-69.3</c:v>
                </c:pt>
                <c:pt idx="137">
                  <c:v>-69</c:v>
                </c:pt>
                <c:pt idx="138">
                  <c:v>-68.7</c:v>
                </c:pt>
                <c:pt idx="139">
                  <c:v>-68.400000000000006</c:v>
                </c:pt>
                <c:pt idx="140">
                  <c:v>-68.099999999999994</c:v>
                </c:pt>
                <c:pt idx="141">
                  <c:v>-67.8</c:v>
                </c:pt>
                <c:pt idx="142">
                  <c:v>-67.5</c:v>
                </c:pt>
                <c:pt idx="143">
                  <c:v>-67.2</c:v>
                </c:pt>
                <c:pt idx="144">
                  <c:v>-66.900000000000006</c:v>
                </c:pt>
                <c:pt idx="145">
                  <c:v>-66.599999999999994</c:v>
                </c:pt>
                <c:pt idx="146">
                  <c:v>-66.3</c:v>
                </c:pt>
                <c:pt idx="147">
                  <c:v>-66</c:v>
                </c:pt>
                <c:pt idx="148">
                  <c:v>-65.7</c:v>
                </c:pt>
                <c:pt idx="149">
                  <c:v>-65.400000000000006</c:v>
                </c:pt>
                <c:pt idx="150">
                  <c:v>-65.099999999999994</c:v>
                </c:pt>
                <c:pt idx="151">
                  <c:v>-64.8</c:v>
                </c:pt>
                <c:pt idx="152">
                  <c:v>-64.5</c:v>
                </c:pt>
                <c:pt idx="153">
                  <c:v>-64.2</c:v>
                </c:pt>
                <c:pt idx="154">
                  <c:v>-63.9</c:v>
                </c:pt>
                <c:pt idx="155">
                  <c:v>-63.6</c:v>
                </c:pt>
                <c:pt idx="156">
                  <c:v>-63.3</c:v>
                </c:pt>
                <c:pt idx="157">
                  <c:v>-63</c:v>
                </c:pt>
                <c:pt idx="158">
                  <c:v>-62.7</c:v>
                </c:pt>
                <c:pt idx="159">
                  <c:v>-62.4</c:v>
                </c:pt>
                <c:pt idx="160">
                  <c:v>-62.1</c:v>
                </c:pt>
                <c:pt idx="161">
                  <c:v>-61.8</c:v>
                </c:pt>
                <c:pt idx="162">
                  <c:v>-61.5</c:v>
                </c:pt>
                <c:pt idx="163">
                  <c:v>-61.2</c:v>
                </c:pt>
                <c:pt idx="164">
                  <c:v>-60.9</c:v>
                </c:pt>
                <c:pt idx="165">
                  <c:v>-60.6</c:v>
                </c:pt>
                <c:pt idx="166">
                  <c:v>-60.3</c:v>
                </c:pt>
                <c:pt idx="167">
                  <c:v>-60</c:v>
                </c:pt>
                <c:pt idx="168">
                  <c:v>-59.7</c:v>
                </c:pt>
                <c:pt idx="169">
                  <c:v>-59.4</c:v>
                </c:pt>
                <c:pt idx="170">
                  <c:v>-59.1</c:v>
                </c:pt>
                <c:pt idx="171">
                  <c:v>-58.8</c:v>
                </c:pt>
                <c:pt idx="172">
                  <c:v>-58.5</c:v>
                </c:pt>
                <c:pt idx="173">
                  <c:v>-58.2</c:v>
                </c:pt>
                <c:pt idx="174">
                  <c:v>-57.9</c:v>
                </c:pt>
                <c:pt idx="175">
                  <c:v>-57.6</c:v>
                </c:pt>
                <c:pt idx="176">
                  <c:v>-57.3</c:v>
                </c:pt>
                <c:pt idx="177">
                  <c:v>-57</c:v>
                </c:pt>
                <c:pt idx="178">
                  <c:v>-56.7</c:v>
                </c:pt>
                <c:pt idx="179">
                  <c:v>-56.4</c:v>
                </c:pt>
                <c:pt idx="180">
                  <c:v>-56.1</c:v>
                </c:pt>
                <c:pt idx="181">
                  <c:v>-55.8</c:v>
                </c:pt>
                <c:pt idx="182">
                  <c:v>-55.5</c:v>
                </c:pt>
                <c:pt idx="183">
                  <c:v>-55.2</c:v>
                </c:pt>
                <c:pt idx="184">
                  <c:v>-54.9</c:v>
                </c:pt>
                <c:pt idx="185">
                  <c:v>-54.6</c:v>
                </c:pt>
                <c:pt idx="186">
                  <c:v>-54.3</c:v>
                </c:pt>
                <c:pt idx="187">
                  <c:v>-54</c:v>
                </c:pt>
                <c:pt idx="188">
                  <c:v>-53.7</c:v>
                </c:pt>
                <c:pt idx="189">
                  <c:v>-53.4</c:v>
                </c:pt>
                <c:pt idx="190">
                  <c:v>-53.1</c:v>
                </c:pt>
                <c:pt idx="191">
                  <c:v>-52.8</c:v>
                </c:pt>
                <c:pt idx="192">
                  <c:v>-52.5</c:v>
                </c:pt>
                <c:pt idx="193">
                  <c:v>-52.2</c:v>
                </c:pt>
                <c:pt idx="194">
                  <c:v>-51.9</c:v>
                </c:pt>
                <c:pt idx="195">
                  <c:v>-51.6</c:v>
                </c:pt>
                <c:pt idx="196">
                  <c:v>-51.3</c:v>
                </c:pt>
                <c:pt idx="197">
                  <c:v>-51</c:v>
                </c:pt>
                <c:pt idx="198">
                  <c:v>-50.7</c:v>
                </c:pt>
                <c:pt idx="199">
                  <c:v>-50.4</c:v>
                </c:pt>
                <c:pt idx="200">
                  <c:v>-50.1</c:v>
                </c:pt>
                <c:pt idx="201">
                  <c:v>-49.8</c:v>
                </c:pt>
                <c:pt idx="202">
                  <c:v>-49.5</c:v>
                </c:pt>
                <c:pt idx="203">
                  <c:v>-49.2</c:v>
                </c:pt>
                <c:pt idx="204">
                  <c:v>-48.9</c:v>
                </c:pt>
                <c:pt idx="205">
                  <c:v>-48.6</c:v>
                </c:pt>
                <c:pt idx="206">
                  <c:v>-48.3</c:v>
                </c:pt>
                <c:pt idx="207">
                  <c:v>-48</c:v>
                </c:pt>
                <c:pt idx="208">
                  <c:v>-47.7</c:v>
                </c:pt>
                <c:pt idx="209">
                  <c:v>-47.4</c:v>
                </c:pt>
                <c:pt idx="210">
                  <c:v>-47.1</c:v>
                </c:pt>
                <c:pt idx="211">
                  <c:v>-46.8</c:v>
                </c:pt>
                <c:pt idx="212">
                  <c:v>-46.5</c:v>
                </c:pt>
                <c:pt idx="213">
                  <c:v>-46.2</c:v>
                </c:pt>
                <c:pt idx="214">
                  <c:v>-45.9</c:v>
                </c:pt>
                <c:pt idx="215">
                  <c:v>-45.6</c:v>
                </c:pt>
                <c:pt idx="216">
                  <c:v>-45.3</c:v>
                </c:pt>
                <c:pt idx="217">
                  <c:v>-45</c:v>
                </c:pt>
                <c:pt idx="218">
                  <c:v>-44.7</c:v>
                </c:pt>
                <c:pt idx="219">
                  <c:v>-44.4</c:v>
                </c:pt>
                <c:pt idx="220">
                  <c:v>-44.1</c:v>
                </c:pt>
                <c:pt idx="221">
                  <c:v>-43.8</c:v>
                </c:pt>
                <c:pt idx="222">
                  <c:v>-43.5</c:v>
                </c:pt>
                <c:pt idx="223">
                  <c:v>-43.2</c:v>
                </c:pt>
                <c:pt idx="224">
                  <c:v>-42.9</c:v>
                </c:pt>
                <c:pt idx="225">
                  <c:v>-42.6</c:v>
                </c:pt>
                <c:pt idx="226">
                  <c:v>-42.3</c:v>
                </c:pt>
                <c:pt idx="227">
                  <c:v>-42</c:v>
                </c:pt>
                <c:pt idx="228">
                  <c:v>-41.7</c:v>
                </c:pt>
                <c:pt idx="229">
                  <c:v>-41.4</c:v>
                </c:pt>
                <c:pt idx="230">
                  <c:v>-41.1</c:v>
                </c:pt>
                <c:pt idx="231">
                  <c:v>-40.799999999999997</c:v>
                </c:pt>
                <c:pt idx="232">
                  <c:v>-40.5</c:v>
                </c:pt>
                <c:pt idx="233">
                  <c:v>-40.200000000000003</c:v>
                </c:pt>
                <c:pt idx="234">
                  <c:v>-39.9</c:v>
                </c:pt>
                <c:pt idx="235">
                  <c:v>-39.6</c:v>
                </c:pt>
                <c:pt idx="236">
                  <c:v>-39.299999999999997</c:v>
                </c:pt>
                <c:pt idx="237">
                  <c:v>-39</c:v>
                </c:pt>
                <c:pt idx="238">
                  <c:v>-38.700000000000003</c:v>
                </c:pt>
                <c:pt idx="239">
                  <c:v>-38.4</c:v>
                </c:pt>
                <c:pt idx="240">
                  <c:v>-38.1</c:v>
                </c:pt>
                <c:pt idx="241">
                  <c:v>-37.799999999999997</c:v>
                </c:pt>
                <c:pt idx="242">
                  <c:v>-37.5</c:v>
                </c:pt>
                <c:pt idx="243">
                  <c:v>-37.200000000000003</c:v>
                </c:pt>
                <c:pt idx="244">
                  <c:v>-36.9</c:v>
                </c:pt>
                <c:pt idx="245">
                  <c:v>-36.6</c:v>
                </c:pt>
                <c:pt idx="246">
                  <c:v>-36.299999999999997</c:v>
                </c:pt>
                <c:pt idx="247">
                  <c:v>-36</c:v>
                </c:pt>
                <c:pt idx="248">
                  <c:v>-35.700000000000003</c:v>
                </c:pt>
                <c:pt idx="249">
                  <c:v>-35.4</c:v>
                </c:pt>
                <c:pt idx="250">
                  <c:v>-35.1</c:v>
                </c:pt>
                <c:pt idx="251">
                  <c:v>-34.799999999999997</c:v>
                </c:pt>
                <c:pt idx="252">
                  <c:v>-34.5</c:v>
                </c:pt>
                <c:pt idx="253">
                  <c:v>-34.200000000000003</c:v>
                </c:pt>
                <c:pt idx="254">
                  <c:v>-33.9</c:v>
                </c:pt>
                <c:pt idx="255">
                  <c:v>-33.6</c:v>
                </c:pt>
                <c:pt idx="256">
                  <c:v>-33.299999999999997</c:v>
                </c:pt>
                <c:pt idx="257">
                  <c:v>-33</c:v>
                </c:pt>
                <c:pt idx="258">
                  <c:v>-32.700000000000003</c:v>
                </c:pt>
                <c:pt idx="259">
                  <c:v>-32.4</c:v>
                </c:pt>
                <c:pt idx="260">
                  <c:v>-32.1</c:v>
                </c:pt>
                <c:pt idx="261">
                  <c:v>-31.8</c:v>
                </c:pt>
                <c:pt idx="262">
                  <c:v>-31.5</c:v>
                </c:pt>
                <c:pt idx="263">
                  <c:v>-31.2</c:v>
                </c:pt>
                <c:pt idx="264">
                  <c:v>-30.9</c:v>
                </c:pt>
                <c:pt idx="265">
                  <c:v>-30.6</c:v>
                </c:pt>
                <c:pt idx="266">
                  <c:v>-30.3</c:v>
                </c:pt>
                <c:pt idx="267">
                  <c:v>-30</c:v>
                </c:pt>
                <c:pt idx="268">
                  <c:v>-29.7</c:v>
                </c:pt>
                <c:pt idx="269">
                  <c:v>-29.4</c:v>
                </c:pt>
                <c:pt idx="270">
                  <c:v>-29.1</c:v>
                </c:pt>
                <c:pt idx="271">
                  <c:v>-28.8</c:v>
                </c:pt>
                <c:pt idx="272">
                  <c:v>-28.5</c:v>
                </c:pt>
                <c:pt idx="273">
                  <c:v>-28.2</c:v>
                </c:pt>
                <c:pt idx="274">
                  <c:v>-27.9</c:v>
                </c:pt>
                <c:pt idx="275">
                  <c:v>-27.6</c:v>
                </c:pt>
                <c:pt idx="276">
                  <c:v>-27.3</c:v>
                </c:pt>
                <c:pt idx="277">
                  <c:v>-27</c:v>
                </c:pt>
                <c:pt idx="278">
                  <c:v>-26.7</c:v>
                </c:pt>
                <c:pt idx="279">
                  <c:v>-26.4</c:v>
                </c:pt>
                <c:pt idx="280">
                  <c:v>-26.1</c:v>
                </c:pt>
                <c:pt idx="281">
                  <c:v>-25.8</c:v>
                </c:pt>
                <c:pt idx="282">
                  <c:v>-25.5</c:v>
                </c:pt>
                <c:pt idx="283">
                  <c:v>-25.2</c:v>
                </c:pt>
                <c:pt idx="284">
                  <c:v>-24.9</c:v>
                </c:pt>
                <c:pt idx="285">
                  <c:v>-24.6</c:v>
                </c:pt>
                <c:pt idx="286">
                  <c:v>-24.3</c:v>
                </c:pt>
                <c:pt idx="287">
                  <c:v>-24</c:v>
                </c:pt>
                <c:pt idx="288">
                  <c:v>-23.7</c:v>
                </c:pt>
                <c:pt idx="289">
                  <c:v>-23.4</c:v>
                </c:pt>
                <c:pt idx="290">
                  <c:v>-23.1</c:v>
                </c:pt>
                <c:pt idx="291">
                  <c:v>-22.8</c:v>
                </c:pt>
                <c:pt idx="292">
                  <c:v>-22.5</c:v>
                </c:pt>
                <c:pt idx="293">
                  <c:v>-22.2</c:v>
                </c:pt>
                <c:pt idx="294">
                  <c:v>-21.9</c:v>
                </c:pt>
                <c:pt idx="295">
                  <c:v>-21.6</c:v>
                </c:pt>
                <c:pt idx="296">
                  <c:v>-21.3</c:v>
                </c:pt>
                <c:pt idx="297">
                  <c:v>-21</c:v>
                </c:pt>
                <c:pt idx="298">
                  <c:v>-20.7</c:v>
                </c:pt>
                <c:pt idx="299">
                  <c:v>-20.399999999999999</c:v>
                </c:pt>
                <c:pt idx="300">
                  <c:v>-20.100000000000001</c:v>
                </c:pt>
                <c:pt idx="301">
                  <c:v>-19.8</c:v>
                </c:pt>
                <c:pt idx="302">
                  <c:v>-19.5</c:v>
                </c:pt>
                <c:pt idx="303">
                  <c:v>-19.2</c:v>
                </c:pt>
                <c:pt idx="304">
                  <c:v>-18.899999999999999</c:v>
                </c:pt>
                <c:pt idx="305">
                  <c:v>-18.600000000000001</c:v>
                </c:pt>
                <c:pt idx="306">
                  <c:v>-18.3</c:v>
                </c:pt>
                <c:pt idx="307">
                  <c:v>-18</c:v>
                </c:pt>
                <c:pt idx="308">
                  <c:v>-17.7</c:v>
                </c:pt>
                <c:pt idx="309">
                  <c:v>-17.399999999999999</c:v>
                </c:pt>
                <c:pt idx="310">
                  <c:v>-17.100000000000001</c:v>
                </c:pt>
                <c:pt idx="311">
                  <c:v>-16.8</c:v>
                </c:pt>
                <c:pt idx="312">
                  <c:v>-16.5</c:v>
                </c:pt>
                <c:pt idx="313">
                  <c:v>-16.2</c:v>
                </c:pt>
                <c:pt idx="314">
                  <c:v>-15.9</c:v>
                </c:pt>
                <c:pt idx="315">
                  <c:v>-15.6</c:v>
                </c:pt>
                <c:pt idx="316">
                  <c:v>-15.3</c:v>
                </c:pt>
                <c:pt idx="317">
                  <c:v>-15</c:v>
                </c:pt>
                <c:pt idx="318">
                  <c:v>-14.7</c:v>
                </c:pt>
                <c:pt idx="319">
                  <c:v>-14.4</c:v>
                </c:pt>
                <c:pt idx="320">
                  <c:v>-14.1</c:v>
                </c:pt>
                <c:pt idx="321">
                  <c:v>-13.8</c:v>
                </c:pt>
                <c:pt idx="322">
                  <c:v>-13.5</c:v>
                </c:pt>
                <c:pt idx="323">
                  <c:v>-13.2</c:v>
                </c:pt>
                <c:pt idx="324">
                  <c:v>-12.9</c:v>
                </c:pt>
                <c:pt idx="325">
                  <c:v>-12.6</c:v>
                </c:pt>
                <c:pt idx="326">
                  <c:v>-12.3</c:v>
                </c:pt>
                <c:pt idx="327">
                  <c:v>-12</c:v>
                </c:pt>
                <c:pt idx="328">
                  <c:v>-11.7</c:v>
                </c:pt>
                <c:pt idx="329">
                  <c:v>-11.4</c:v>
                </c:pt>
                <c:pt idx="330">
                  <c:v>-11.1</c:v>
                </c:pt>
                <c:pt idx="331">
                  <c:v>-10.8</c:v>
                </c:pt>
                <c:pt idx="332">
                  <c:v>-10.5</c:v>
                </c:pt>
                <c:pt idx="333">
                  <c:v>-10.199999999999999</c:v>
                </c:pt>
                <c:pt idx="334">
                  <c:v>-9.9</c:v>
                </c:pt>
                <c:pt idx="335">
                  <c:v>-9.6</c:v>
                </c:pt>
                <c:pt idx="336">
                  <c:v>-9.3000000000000007</c:v>
                </c:pt>
                <c:pt idx="337">
                  <c:v>-9</c:v>
                </c:pt>
                <c:pt idx="338">
                  <c:v>-8.6999999999999993</c:v>
                </c:pt>
                <c:pt idx="339">
                  <c:v>-8.4</c:v>
                </c:pt>
                <c:pt idx="340">
                  <c:v>-8.1</c:v>
                </c:pt>
                <c:pt idx="341">
                  <c:v>-7.8</c:v>
                </c:pt>
                <c:pt idx="342">
                  <c:v>-7.5</c:v>
                </c:pt>
                <c:pt idx="343">
                  <c:v>-7.2</c:v>
                </c:pt>
                <c:pt idx="344">
                  <c:v>-6.9</c:v>
                </c:pt>
                <c:pt idx="345">
                  <c:v>-6.6</c:v>
                </c:pt>
                <c:pt idx="346">
                  <c:v>-6.3</c:v>
                </c:pt>
                <c:pt idx="347">
                  <c:v>-6</c:v>
                </c:pt>
                <c:pt idx="348">
                  <c:v>-5.7</c:v>
                </c:pt>
                <c:pt idx="349">
                  <c:v>-5.4</c:v>
                </c:pt>
                <c:pt idx="350">
                  <c:v>-5.0999999999999996</c:v>
                </c:pt>
                <c:pt idx="351">
                  <c:v>-4.8</c:v>
                </c:pt>
                <c:pt idx="352">
                  <c:v>-4.5</c:v>
                </c:pt>
                <c:pt idx="353">
                  <c:v>-4.2</c:v>
                </c:pt>
                <c:pt idx="354">
                  <c:v>-3.9</c:v>
                </c:pt>
                <c:pt idx="355">
                  <c:v>-3.6</c:v>
                </c:pt>
                <c:pt idx="356">
                  <c:v>-3.3</c:v>
                </c:pt>
                <c:pt idx="357">
                  <c:v>-3</c:v>
                </c:pt>
                <c:pt idx="358">
                  <c:v>-2.7</c:v>
                </c:pt>
                <c:pt idx="359">
                  <c:v>-2.4</c:v>
                </c:pt>
                <c:pt idx="360">
                  <c:v>-2.1</c:v>
                </c:pt>
                <c:pt idx="361">
                  <c:v>-1.8</c:v>
                </c:pt>
                <c:pt idx="362">
                  <c:v>-1.5</c:v>
                </c:pt>
                <c:pt idx="363">
                  <c:v>-1.2</c:v>
                </c:pt>
                <c:pt idx="364">
                  <c:v>-0.9</c:v>
                </c:pt>
                <c:pt idx="365">
                  <c:v>-0.6</c:v>
                </c:pt>
                <c:pt idx="366">
                  <c:v>-0.3</c:v>
                </c:pt>
                <c:pt idx="367">
                  <c:v>0</c:v>
                </c:pt>
                <c:pt idx="368">
                  <c:v>0.3</c:v>
                </c:pt>
                <c:pt idx="369">
                  <c:v>0.6</c:v>
                </c:pt>
                <c:pt idx="370">
                  <c:v>0.9</c:v>
                </c:pt>
                <c:pt idx="371">
                  <c:v>1.2</c:v>
                </c:pt>
                <c:pt idx="372">
                  <c:v>1.5</c:v>
                </c:pt>
                <c:pt idx="373">
                  <c:v>1.8</c:v>
                </c:pt>
                <c:pt idx="374">
                  <c:v>2.1</c:v>
                </c:pt>
                <c:pt idx="375">
                  <c:v>2.4</c:v>
                </c:pt>
                <c:pt idx="376">
                  <c:v>2.7</c:v>
                </c:pt>
                <c:pt idx="377">
                  <c:v>3</c:v>
                </c:pt>
                <c:pt idx="378">
                  <c:v>3.3</c:v>
                </c:pt>
                <c:pt idx="379">
                  <c:v>3.6</c:v>
                </c:pt>
                <c:pt idx="380">
                  <c:v>3.9</c:v>
                </c:pt>
                <c:pt idx="381">
                  <c:v>4.2</c:v>
                </c:pt>
                <c:pt idx="382">
                  <c:v>4.5</c:v>
                </c:pt>
                <c:pt idx="383">
                  <c:v>4.8</c:v>
                </c:pt>
                <c:pt idx="384">
                  <c:v>5.0999999999999996</c:v>
                </c:pt>
                <c:pt idx="385">
                  <c:v>5.4</c:v>
                </c:pt>
                <c:pt idx="386">
                  <c:v>5.7</c:v>
                </c:pt>
                <c:pt idx="387">
                  <c:v>6</c:v>
                </c:pt>
                <c:pt idx="388">
                  <c:v>6.3</c:v>
                </c:pt>
                <c:pt idx="389">
                  <c:v>6.6</c:v>
                </c:pt>
                <c:pt idx="390">
                  <c:v>6.9</c:v>
                </c:pt>
                <c:pt idx="391">
                  <c:v>7.2</c:v>
                </c:pt>
                <c:pt idx="392">
                  <c:v>7.5</c:v>
                </c:pt>
                <c:pt idx="393">
                  <c:v>7.8</c:v>
                </c:pt>
                <c:pt idx="394">
                  <c:v>8.1</c:v>
                </c:pt>
                <c:pt idx="395">
                  <c:v>8.4</c:v>
                </c:pt>
                <c:pt idx="396">
                  <c:v>8.6999999999999993</c:v>
                </c:pt>
                <c:pt idx="397">
                  <c:v>9</c:v>
                </c:pt>
                <c:pt idx="398">
                  <c:v>9.3000000000000007</c:v>
                </c:pt>
                <c:pt idx="399">
                  <c:v>9.6</c:v>
                </c:pt>
                <c:pt idx="400">
                  <c:v>9.9</c:v>
                </c:pt>
                <c:pt idx="401">
                  <c:v>10.199999999999999</c:v>
                </c:pt>
                <c:pt idx="402">
                  <c:v>10.5</c:v>
                </c:pt>
                <c:pt idx="403">
                  <c:v>10.8</c:v>
                </c:pt>
                <c:pt idx="404">
                  <c:v>11.1</c:v>
                </c:pt>
                <c:pt idx="405">
                  <c:v>11.4</c:v>
                </c:pt>
                <c:pt idx="406">
                  <c:v>11.7</c:v>
                </c:pt>
                <c:pt idx="407">
                  <c:v>12</c:v>
                </c:pt>
                <c:pt idx="408">
                  <c:v>12.3</c:v>
                </c:pt>
                <c:pt idx="409">
                  <c:v>12.6</c:v>
                </c:pt>
                <c:pt idx="410">
                  <c:v>12.9</c:v>
                </c:pt>
                <c:pt idx="411">
                  <c:v>13.2</c:v>
                </c:pt>
                <c:pt idx="412">
                  <c:v>13.5</c:v>
                </c:pt>
                <c:pt idx="413">
                  <c:v>13.8</c:v>
                </c:pt>
                <c:pt idx="414">
                  <c:v>14.1</c:v>
                </c:pt>
                <c:pt idx="415">
                  <c:v>14.4</c:v>
                </c:pt>
                <c:pt idx="416">
                  <c:v>14.7</c:v>
                </c:pt>
                <c:pt idx="417">
                  <c:v>15</c:v>
                </c:pt>
                <c:pt idx="418">
                  <c:v>15.3</c:v>
                </c:pt>
                <c:pt idx="419">
                  <c:v>15.6</c:v>
                </c:pt>
                <c:pt idx="420">
                  <c:v>15.9</c:v>
                </c:pt>
                <c:pt idx="421">
                  <c:v>16.2</c:v>
                </c:pt>
                <c:pt idx="422">
                  <c:v>16.5</c:v>
                </c:pt>
                <c:pt idx="423">
                  <c:v>16.8</c:v>
                </c:pt>
                <c:pt idx="424">
                  <c:v>17.100000000000001</c:v>
                </c:pt>
                <c:pt idx="425">
                  <c:v>17.399999999999999</c:v>
                </c:pt>
                <c:pt idx="426">
                  <c:v>17.7</c:v>
                </c:pt>
                <c:pt idx="427">
                  <c:v>18</c:v>
                </c:pt>
                <c:pt idx="428">
                  <c:v>18.3</c:v>
                </c:pt>
                <c:pt idx="429">
                  <c:v>18.600000000000001</c:v>
                </c:pt>
                <c:pt idx="430">
                  <c:v>18.899999999999999</c:v>
                </c:pt>
                <c:pt idx="431">
                  <c:v>19.2</c:v>
                </c:pt>
                <c:pt idx="432">
                  <c:v>19.5</c:v>
                </c:pt>
                <c:pt idx="433">
                  <c:v>19.8</c:v>
                </c:pt>
                <c:pt idx="434">
                  <c:v>20.100000000000001</c:v>
                </c:pt>
                <c:pt idx="435">
                  <c:v>20.399999999999999</c:v>
                </c:pt>
                <c:pt idx="436">
                  <c:v>20.7</c:v>
                </c:pt>
                <c:pt idx="437">
                  <c:v>21</c:v>
                </c:pt>
                <c:pt idx="438">
                  <c:v>21.3</c:v>
                </c:pt>
                <c:pt idx="439">
                  <c:v>21.6</c:v>
                </c:pt>
                <c:pt idx="440">
                  <c:v>21.9</c:v>
                </c:pt>
                <c:pt idx="441">
                  <c:v>22.2</c:v>
                </c:pt>
                <c:pt idx="442">
                  <c:v>22.5</c:v>
                </c:pt>
                <c:pt idx="443">
                  <c:v>22.8</c:v>
                </c:pt>
                <c:pt idx="444">
                  <c:v>23.1</c:v>
                </c:pt>
                <c:pt idx="445">
                  <c:v>23.4</c:v>
                </c:pt>
                <c:pt idx="446">
                  <c:v>23.7</c:v>
                </c:pt>
                <c:pt idx="447">
                  <c:v>24</c:v>
                </c:pt>
                <c:pt idx="448">
                  <c:v>24.3</c:v>
                </c:pt>
                <c:pt idx="449">
                  <c:v>24.6</c:v>
                </c:pt>
                <c:pt idx="450">
                  <c:v>24.9</c:v>
                </c:pt>
                <c:pt idx="451">
                  <c:v>25.2</c:v>
                </c:pt>
                <c:pt idx="452">
                  <c:v>25.5</c:v>
                </c:pt>
                <c:pt idx="453">
                  <c:v>25.8</c:v>
                </c:pt>
                <c:pt idx="454">
                  <c:v>26.1</c:v>
                </c:pt>
                <c:pt idx="455">
                  <c:v>26.4</c:v>
                </c:pt>
                <c:pt idx="456">
                  <c:v>26.7</c:v>
                </c:pt>
                <c:pt idx="457">
                  <c:v>27</c:v>
                </c:pt>
                <c:pt idx="458">
                  <c:v>27.3</c:v>
                </c:pt>
                <c:pt idx="459">
                  <c:v>27.6</c:v>
                </c:pt>
                <c:pt idx="460">
                  <c:v>27.9</c:v>
                </c:pt>
                <c:pt idx="461">
                  <c:v>28.2</c:v>
                </c:pt>
                <c:pt idx="462">
                  <c:v>28.5</c:v>
                </c:pt>
                <c:pt idx="463">
                  <c:v>28.8</c:v>
                </c:pt>
                <c:pt idx="464">
                  <c:v>29.1</c:v>
                </c:pt>
                <c:pt idx="465">
                  <c:v>29.4</c:v>
                </c:pt>
                <c:pt idx="466">
                  <c:v>29.7</c:v>
                </c:pt>
                <c:pt idx="467">
                  <c:v>30</c:v>
                </c:pt>
                <c:pt idx="468">
                  <c:v>30.3</c:v>
                </c:pt>
                <c:pt idx="469">
                  <c:v>30.6</c:v>
                </c:pt>
                <c:pt idx="470">
                  <c:v>30.9</c:v>
                </c:pt>
                <c:pt idx="471">
                  <c:v>31.2</c:v>
                </c:pt>
                <c:pt idx="472">
                  <c:v>31.5</c:v>
                </c:pt>
                <c:pt idx="473">
                  <c:v>31.8</c:v>
                </c:pt>
                <c:pt idx="474">
                  <c:v>32.1</c:v>
                </c:pt>
                <c:pt idx="475">
                  <c:v>32.4</c:v>
                </c:pt>
                <c:pt idx="476">
                  <c:v>32.700000000000003</c:v>
                </c:pt>
                <c:pt idx="477">
                  <c:v>33</c:v>
                </c:pt>
                <c:pt idx="478">
                  <c:v>33.299999999999997</c:v>
                </c:pt>
                <c:pt idx="479">
                  <c:v>33.6</c:v>
                </c:pt>
                <c:pt idx="480">
                  <c:v>33.9</c:v>
                </c:pt>
                <c:pt idx="481">
                  <c:v>34.200000000000003</c:v>
                </c:pt>
                <c:pt idx="482">
                  <c:v>34.5</c:v>
                </c:pt>
                <c:pt idx="483">
                  <c:v>34.799999999999997</c:v>
                </c:pt>
                <c:pt idx="484">
                  <c:v>35.1</c:v>
                </c:pt>
                <c:pt idx="485">
                  <c:v>35.4</c:v>
                </c:pt>
                <c:pt idx="486">
                  <c:v>35.700000000000003</c:v>
                </c:pt>
                <c:pt idx="487">
                  <c:v>36</c:v>
                </c:pt>
                <c:pt idx="488">
                  <c:v>36.299999999999997</c:v>
                </c:pt>
                <c:pt idx="489">
                  <c:v>36.6</c:v>
                </c:pt>
                <c:pt idx="490">
                  <c:v>36.9</c:v>
                </c:pt>
                <c:pt idx="491">
                  <c:v>37.200000000000003</c:v>
                </c:pt>
                <c:pt idx="492">
                  <c:v>37.5</c:v>
                </c:pt>
                <c:pt idx="493">
                  <c:v>37.799999999999997</c:v>
                </c:pt>
                <c:pt idx="494">
                  <c:v>38.1</c:v>
                </c:pt>
                <c:pt idx="495">
                  <c:v>38.4</c:v>
                </c:pt>
                <c:pt idx="496">
                  <c:v>38.700000000000003</c:v>
                </c:pt>
                <c:pt idx="497">
                  <c:v>39</c:v>
                </c:pt>
                <c:pt idx="498">
                  <c:v>39.299999999999997</c:v>
                </c:pt>
                <c:pt idx="499">
                  <c:v>39.6</c:v>
                </c:pt>
                <c:pt idx="500">
                  <c:v>39.9</c:v>
                </c:pt>
                <c:pt idx="501">
                  <c:v>40.200000000000003</c:v>
                </c:pt>
                <c:pt idx="502">
                  <c:v>40.5</c:v>
                </c:pt>
                <c:pt idx="503">
                  <c:v>40.799999999999997</c:v>
                </c:pt>
                <c:pt idx="504">
                  <c:v>41.1</c:v>
                </c:pt>
                <c:pt idx="505">
                  <c:v>41.4</c:v>
                </c:pt>
                <c:pt idx="506">
                  <c:v>41.7</c:v>
                </c:pt>
                <c:pt idx="507">
                  <c:v>42</c:v>
                </c:pt>
                <c:pt idx="508">
                  <c:v>42.3</c:v>
                </c:pt>
                <c:pt idx="509">
                  <c:v>42.6</c:v>
                </c:pt>
                <c:pt idx="510">
                  <c:v>42.9</c:v>
                </c:pt>
                <c:pt idx="511">
                  <c:v>43.2</c:v>
                </c:pt>
                <c:pt idx="512">
                  <c:v>43.5</c:v>
                </c:pt>
                <c:pt idx="513">
                  <c:v>43.8</c:v>
                </c:pt>
                <c:pt idx="514">
                  <c:v>44.1</c:v>
                </c:pt>
                <c:pt idx="515">
                  <c:v>44.4</c:v>
                </c:pt>
                <c:pt idx="516">
                  <c:v>44.7</c:v>
                </c:pt>
                <c:pt idx="517">
                  <c:v>45</c:v>
                </c:pt>
                <c:pt idx="518">
                  <c:v>45.3</c:v>
                </c:pt>
                <c:pt idx="519">
                  <c:v>45.6</c:v>
                </c:pt>
                <c:pt idx="520">
                  <c:v>45.9</c:v>
                </c:pt>
                <c:pt idx="521">
                  <c:v>46.2</c:v>
                </c:pt>
                <c:pt idx="522">
                  <c:v>46.5</c:v>
                </c:pt>
                <c:pt idx="523">
                  <c:v>46.8</c:v>
                </c:pt>
                <c:pt idx="524">
                  <c:v>47.1</c:v>
                </c:pt>
                <c:pt idx="525">
                  <c:v>47.4</c:v>
                </c:pt>
                <c:pt idx="526">
                  <c:v>47.7</c:v>
                </c:pt>
                <c:pt idx="527">
                  <c:v>48</c:v>
                </c:pt>
                <c:pt idx="528">
                  <c:v>48.3</c:v>
                </c:pt>
                <c:pt idx="529">
                  <c:v>48.6</c:v>
                </c:pt>
                <c:pt idx="530">
                  <c:v>48.9</c:v>
                </c:pt>
                <c:pt idx="531">
                  <c:v>49.2</c:v>
                </c:pt>
                <c:pt idx="532">
                  <c:v>49.5</c:v>
                </c:pt>
                <c:pt idx="533">
                  <c:v>49.8</c:v>
                </c:pt>
                <c:pt idx="534">
                  <c:v>50.1</c:v>
                </c:pt>
                <c:pt idx="535">
                  <c:v>50.4</c:v>
                </c:pt>
                <c:pt idx="536">
                  <c:v>50.7</c:v>
                </c:pt>
                <c:pt idx="537">
                  <c:v>51</c:v>
                </c:pt>
                <c:pt idx="538">
                  <c:v>51.3</c:v>
                </c:pt>
                <c:pt idx="539">
                  <c:v>51.6</c:v>
                </c:pt>
                <c:pt idx="540">
                  <c:v>51.9</c:v>
                </c:pt>
                <c:pt idx="541">
                  <c:v>52.2</c:v>
                </c:pt>
                <c:pt idx="542">
                  <c:v>52.5</c:v>
                </c:pt>
                <c:pt idx="543">
                  <c:v>52.8</c:v>
                </c:pt>
                <c:pt idx="544">
                  <c:v>53.1</c:v>
                </c:pt>
                <c:pt idx="545">
                  <c:v>53.4</c:v>
                </c:pt>
                <c:pt idx="546">
                  <c:v>53.7</c:v>
                </c:pt>
                <c:pt idx="547">
                  <c:v>54</c:v>
                </c:pt>
                <c:pt idx="548">
                  <c:v>54.3</c:v>
                </c:pt>
                <c:pt idx="549">
                  <c:v>54.6</c:v>
                </c:pt>
                <c:pt idx="550">
                  <c:v>54.9</c:v>
                </c:pt>
                <c:pt idx="551">
                  <c:v>55.2</c:v>
                </c:pt>
                <c:pt idx="552">
                  <c:v>55.5</c:v>
                </c:pt>
                <c:pt idx="553">
                  <c:v>55.8</c:v>
                </c:pt>
                <c:pt idx="554">
                  <c:v>56.1</c:v>
                </c:pt>
                <c:pt idx="555">
                  <c:v>56.4</c:v>
                </c:pt>
                <c:pt idx="556">
                  <c:v>56.7</c:v>
                </c:pt>
                <c:pt idx="557">
                  <c:v>57</c:v>
                </c:pt>
                <c:pt idx="558">
                  <c:v>57.3</c:v>
                </c:pt>
                <c:pt idx="559">
                  <c:v>57.6</c:v>
                </c:pt>
                <c:pt idx="560">
                  <c:v>57.9</c:v>
                </c:pt>
                <c:pt idx="561">
                  <c:v>58.2</c:v>
                </c:pt>
                <c:pt idx="562">
                  <c:v>58.5</c:v>
                </c:pt>
                <c:pt idx="563">
                  <c:v>58.8</c:v>
                </c:pt>
                <c:pt idx="564">
                  <c:v>59.1</c:v>
                </c:pt>
                <c:pt idx="565">
                  <c:v>59.4</c:v>
                </c:pt>
                <c:pt idx="566">
                  <c:v>59.7</c:v>
                </c:pt>
                <c:pt idx="567">
                  <c:v>60</c:v>
                </c:pt>
                <c:pt idx="568">
                  <c:v>60.3</c:v>
                </c:pt>
                <c:pt idx="569">
                  <c:v>60.6</c:v>
                </c:pt>
                <c:pt idx="570">
                  <c:v>60.9</c:v>
                </c:pt>
                <c:pt idx="571">
                  <c:v>61.2</c:v>
                </c:pt>
                <c:pt idx="572">
                  <c:v>61.5</c:v>
                </c:pt>
                <c:pt idx="573">
                  <c:v>61.8</c:v>
                </c:pt>
                <c:pt idx="574">
                  <c:v>62.1</c:v>
                </c:pt>
                <c:pt idx="575">
                  <c:v>62.4</c:v>
                </c:pt>
                <c:pt idx="576">
                  <c:v>62.7</c:v>
                </c:pt>
                <c:pt idx="577">
                  <c:v>63</c:v>
                </c:pt>
                <c:pt idx="578">
                  <c:v>63.3</c:v>
                </c:pt>
                <c:pt idx="579">
                  <c:v>63.6</c:v>
                </c:pt>
                <c:pt idx="580">
                  <c:v>63.9</c:v>
                </c:pt>
                <c:pt idx="581">
                  <c:v>64.2</c:v>
                </c:pt>
                <c:pt idx="582">
                  <c:v>64.5</c:v>
                </c:pt>
                <c:pt idx="583">
                  <c:v>64.8</c:v>
                </c:pt>
                <c:pt idx="584">
                  <c:v>65.099999999999994</c:v>
                </c:pt>
                <c:pt idx="585">
                  <c:v>65.400000000000006</c:v>
                </c:pt>
                <c:pt idx="586">
                  <c:v>65.7</c:v>
                </c:pt>
                <c:pt idx="587">
                  <c:v>66</c:v>
                </c:pt>
                <c:pt idx="588">
                  <c:v>66.3</c:v>
                </c:pt>
                <c:pt idx="589">
                  <c:v>66.599999999999994</c:v>
                </c:pt>
                <c:pt idx="590">
                  <c:v>66.900000000000006</c:v>
                </c:pt>
                <c:pt idx="591">
                  <c:v>67.2</c:v>
                </c:pt>
                <c:pt idx="592">
                  <c:v>67.5</c:v>
                </c:pt>
                <c:pt idx="593">
                  <c:v>67.8</c:v>
                </c:pt>
                <c:pt idx="594">
                  <c:v>68.099999999999994</c:v>
                </c:pt>
                <c:pt idx="595">
                  <c:v>68.400000000000006</c:v>
                </c:pt>
                <c:pt idx="596">
                  <c:v>68.7</c:v>
                </c:pt>
                <c:pt idx="597">
                  <c:v>69</c:v>
                </c:pt>
                <c:pt idx="598">
                  <c:v>69.3</c:v>
                </c:pt>
                <c:pt idx="599">
                  <c:v>69.599999999999994</c:v>
                </c:pt>
                <c:pt idx="600">
                  <c:v>69.900000000000006</c:v>
                </c:pt>
                <c:pt idx="601">
                  <c:v>70.2</c:v>
                </c:pt>
                <c:pt idx="602">
                  <c:v>70.5</c:v>
                </c:pt>
                <c:pt idx="603">
                  <c:v>70.8</c:v>
                </c:pt>
                <c:pt idx="604">
                  <c:v>71.099999999999994</c:v>
                </c:pt>
                <c:pt idx="605">
                  <c:v>71.400000000000006</c:v>
                </c:pt>
                <c:pt idx="606">
                  <c:v>71.7</c:v>
                </c:pt>
                <c:pt idx="607">
                  <c:v>72</c:v>
                </c:pt>
                <c:pt idx="608">
                  <c:v>72.3</c:v>
                </c:pt>
                <c:pt idx="609">
                  <c:v>72.599999999999994</c:v>
                </c:pt>
                <c:pt idx="610">
                  <c:v>72.900000000000006</c:v>
                </c:pt>
                <c:pt idx="611">
                  <c:v>73.2</c:v>
                </c:pt>
                <c:pt idx="612">
                  <c:v>73.5</c:v>
                </c:pt>
                <c:pt idx="613">
                  <c:v>73.8</c:v>
                </c:pt>
                <c:pt idx="614">
                  <c:v>74.099999999999994</c:v>
                </c:pt>
                <c:pt idx="615">
                  <c:v>74.400000000000006</c:v>
                </c:pt>
                <c:pt idx="616">
                  <c:v>74.7</c:v>
                </c:pt>
                <c:pt idx="617">
                  <c:v>75</c:v>
                </c:pt>
                <c:pt idx="618">
                  <c:v>75.3</c:v>
                </c:pt>
                <c:pt idx="619">
                  <c:v>75.599999999999994</c:v>
                </c:pt>
                <c:pt idx="620">
                  <c:v>75.900000000000006</c:v>
                </c:pt>
                <c:pt idx="621">
                  <c:v>76.2</c:v>
                </c:pt>
                <c:pt idx="622">
                  <c:v>76.5</c:v>
                </c:pt>
                <c:pt idx="623">
                  <c:v>76.8</c:v>
                </c:pt>
                <c:pt idx="624">
                  <c:v>77.099999999999994</c:v>
                </c:pt>
                <c:pt idx="625">
                  <c:v>77.400000000000006</c:v>
                </c:pt>
                <c:pt idx="626">
                  <c:v>77.7</c:v>
                </c:pt>
                <c:pt idx="627">
                  <c:v>78</c:v>
                </c:pt>
                <c:pt idx="628">
                  <c:v>78.3</c:v>
                </c:pt>
                <c:pt idx="629">
                  <c:v>78.599999999999994</c:v>
                </c:pt>
                <c:pt idx="630">
                  <c:v>78.900000000000006</c:v>
                </c:pt>
                <c:pt idx="631">
                  <c:v>79.2</c:v>
                </c:pt>
                <c:pt idx="632">
                  <c:v>79.5</c:v>
                </c:pt>
                <c:pt idx="633">
                  <c:v>79.8</c:v>
                </c:pt>
                <c:pt idx="634">
                  <c:v>80.099999999999994</c:v>
                </c:pt>
                <c:pt idx="635">
                  <c:v>80.400000000000006</c:v>
                </c:pt>
                <c:pt idx="636">
                  <c:v>80.7</c:v>
                </c:pt>
                <c:pt idx="637">
                  <c:v>81</c:v>
                </c:pt>
                <c:pt idx="638">
                  <c:v>81.3</c:v>
                </c:pt>
                <c:pt idx="639">
                  <c:v>81.599999999999994</c:v>
                </c:pt>
                <c:pt idx="640">
                  <c:v>81.900000000000006</c:v>
                </c:pt>
                <c:pt idx="641">
                  <c:v>82.2</c:v>
                </c:pt>
                <c:pt idx="642">
                  <c:v>82.5</c:v>
                </c:pt>
                <c:pt idx="643">
                  <c:v>82.8</c:v>
                </c:pt>
                <c:pt idx="644">
                  <c:v>83.1</c:v>
                </c:pt>
                <c:pt idx="645">
                  <c:v>83.4</c:v>
                </c:pt>
                <c:pt idx="646">
                  <c:v>83.7</c:v>
                </c:pt>
                <c:pt idx="647">
                  <c:v>84</c:v>
                </c:pt>
                <c:pt idx="648">
                  <c:v>84.3</c:v>
                </c:pt>
                <c:pt idx="649">
                  <c:v>84.6</c:v>
                </c:pt>
                <c:pt idx="650">
                  <c:v>84.9</c:v>
                </c:pt>
                <c:pt idx="651">
                  <c:v>85.2</c:v>
                </c:pt>
                <c:pt idx="652">
                  <c:v>85.5</c:v>
                </c:pt>
                <c:pt idx="653">
                  <c:v>85.8</c:v>
                </c:pt>
                <c:pt idx="654">
                  <c:v>86.1</c:v>
                </c:pt>
                <c:pt idx="655">
                  <c:v>86.4</c:v>
                </c:pt>
                <c:pt idx="656">
                  <c:v>86.7</c:v>
                </c:pt>
                <c:pt idx="657">
                  <c:v>87</c:v>
                </c:pt>
                <c:pt idx="658">
                  <c:v>87.3</c:v>
                </c:pt>
                <c:pt idx="659">
                  <c:v>87.6</c:v>
                </c:pt>
                <c:pt idx="660">
                  <c:v>87.9</c:v>
                </c:pt>
                <c:pt idx="661">
                  <c:v>88.2</c:v>
                </c:pt>
                <c:pt idx="662">
                  <c:v>88.5</c:v>
                </c:pt>
                <c:pt idx="663">
                  <c:v>88.8</c:v>
                </c:pt>
                <c:pt idx="664">
                  <c:v>89.1</c:v>
                </c:pt>
                <c:pt idx="665">
                  <c:v>89.4</c:v>
                </c:pt>
                <c:pt idx="666">
                  <c:v>89.7</c:v>
                </c:pt>
                <c:pt idx="667">
                  <c:v>90</c:v>
                </c:pt>
                <c:pt idx="668">
                  <c:v>90.3</c:v>
                </c:pt>
                <c:pt idx="669">
                  <c:v>90.6</c:v>
                </c:pt>
                <c:pt idx="670">
                  <c:v>90.9</c:v>
                </c:pt>
                <c:pt idx="671">
                  <c:v>91.2</c:v>
                </c:pt>
                <c:pt idx="672">
                  <c:v>91.5</c:v>
                </c:pt>
                <c:pt idx="673">
                  <c:v>91.8</c:v>
                </c:pt>
                <c:pt idx="674">
                  <c:v>92.1</c:v>
                </c:pt>
                <c:pt idx="675">
                  <c:v>92.4</c:v>
                </c:pt>
                <c:pt idx="676">
                  <c:v>92.7</c:v>
                </c:pt>
                <c:pt idx="677">
                  <c:v>93</c:v>
                </c:pt>
                <c:pt idx="678">
                  <c:v>93.3</c:v>
                </c:pt>
                <c:pt idx="679">
                  <c:v>93.6</c:v>
                </c:pt>
                <c:pt idx="680">
                  <c:v>93.9</c:v>
                </c:pt>
                <c:pt idx="681">
                  <c:v>94.2</c:v>
                </c:pt>
                <c:pt idx="682">
                  <c:v>94.5</c:v>
                </c:pt>
                <c:pt idx="683">
                  <c:v>94.8</c:v>
                </c:pt>
                <c:pt idx="684">
                  <c:v>95.1</c:v>
                </c:pt>
                <c:pt idx="685">
                  <c:v>95.4</c:v>
                </c:pt>
                <c:pt idx="686">
                  <c:v>95.7</c:v>
                </c:pt>
                <c:pt idx="687">
                  <c:v>96</c:v>
                </c:pt>
                <c:pt idx="688">
                  <c:v>96.3</c:v>
                </c:pt>
                <c:pt idx="689">
                  <c:v>96.6</c:v>
                </c:pt>
                <c:pt idx="690">
                  <c:v>96.9</c:v>
                </c:pt>
                <c:pt idx="691">
                  <c:v>97.2</c:v>
                </c:pt>
                <c:pt idx="692">
                  <c:v>97.5</c:v>
                </c:pt>
                <c:pt idx="693">
                  <c:v>97.8</c:v>
                </c:pt>
                <c:pt idx="694">
                  <c:v>98.1</c:v>
                </c:pt>
                <c:pt idx="695">
                  <c:v>98.4</c:v>
                </c:pt>
                <c:pt idx="696">
                  <c:v>98.7</c:v>
                </c:pt>
                <c:pt idx="697">
                  <c:v>99</c:v>
                </c:pt>
                <c:pt idx="698">
                  <c:v>99.3</c:v>
                </c:pt>
                <c:pt idx="699">
                  <c:v>99.6</c:v>
                </c:pt>
                <c:pt idx="700">
                  <c:v>99.9</c:v>
                </c:pt>
                <c:pt idx="701">
                  <c:v>100.2</c:v>
                </c:pt>
                <c:pt idx="702">
                  <c:v>100.5</c:v>
                </c:pt>
                <c:pt idx="703">
                  <c:v>100.8</c:v>
                </c:pt>
                <c:pt idx="704">
                  <c:v>101.1</c:v>
                </c:pt>
                <c:pt idx="705">
                  <c:v>101.4</c:v>
                </c:pt>
                <c:pt idx="706">
                  <c:v>101.7</c:v>
                </c:pt>
                <c:pt idx="707">
                  <c:v>102</c:v>
                </c:pt>
                <c:pt idx="708">
                  <c:v>102.3</c:v>
                </c:pt>
                <c:pt idx="709">
                  <c:v>102.6</c:v>
                </c:pt>
                <c:pt idx="710">
                  <c:v>102.9</c:v>
                </c:pt>
                <c:pt idx="711">
                  <c:v>103.2</c:v>
                </c:pt>
                <c:pt idx="712">
                  <c:v>103.5</c:v>
                </c:pt>
                <c:pt idx="713">
                  <c:v>103.8</c:v>
                </c:pt>
                <c:pt idx="714">
                  <c:v>104.1</c:v>
                </c:pt>
                <c:pt idx="715">
                  <c:v>104.4</c:v>
                </c:pt>
                <c:pt idx="716">
                  <c:v>104.7</c:v>
                </c:pt>
                <c:pt idx="717">
                  <c:v>105</c:v>
                </c:pt>
                <c:pt idx="718">
                  <c:v>105.3</c:v>
                </c:pt>
                <c:pt idx="719">
                  <c:v>105.6</c:v>
                </c:pt>
                <c:pt idx="720">
                  <c:v>105.9</c:v>
                </c:pt>
                <c:pt idx="721">
                  <c:v>106.2</c:v>
                </c:pt>
                <c:pt idx="722">
                  <c:v>106.5</c:v>
                </c:pt>
                <c:pt idx="723">
                  <c:v>106.8</c:v>
                </c:pt>
                <c:pt idx="724">
                  <c:v>107.1</c:v>
                </c:pt>
                <c:pt idx="725">
                  <c:v>107.4</c:v>
                </c:pt>
                <c:pt idx="726">
                  <c:v>107.7</c:v>
                </c:pt>
                <c:pt idx="727">
                  <c:v>108</c:v>
                </c:pt>
                <c:pt idx="728">
                  <c:v>108.3</c:v>
                </c:pt>
                <c:pt idx="729">
                  <c:v>108.6</c:v>
                </c:pt>
                <c:pt idx="730">
                  <c:v>108.9</c:v>
                </c:pt>
                <c:pt idx="731">
                  <c:v>109.2</c:v>
                </c:pt>
                <c:pt idx="732">
                  <c:v>109.5</c:v>
                </c:pt>
                <c:pt idx="733">
                  <c:v>109.8</c:v>
                </c:pt>
                <c:pt idx="734">
                  <c:v>110.1</c:v>
                </c:pt>
              </c:numCache>
            </c:numRef>
          </c:xVal>
          <c:yVal>
            <c:numRef>
              <c:f>'10FFF_15X15'!$F$3:$F$737</c:f>
              <c:numCache>
                <c:formatCode>General</c:formatCode>
                <c:ptCount val="7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0.33333333333333681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0.33333333333333603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0.33333333333332099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0.33333333333333603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0.33333333333333681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0.33333333333333681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0.33333333333333681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0.33333333333333531</c:v>
                </c:pt>
                <c:pt idx="47">
                  <c:v>0</c:v>
                </c:pt>
                <c:pt idx="48">
                  <c:v>0</c:v>
                </c:pt>
                <c:pt idx="49">
                  <c:v>0.33333333333332099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0.33333333333333681</c:v>
                </c:pt>
                <c:pt idx="54">
                  <c:v>0</c:v>
                </c:pt>
                <c:pt idx="55">
                  <c:v>0</c:v>
                </c:pt>
                <c:pt idx="56">
                  <c:v>0.33333333333333681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0.33333333333333681</c:v>
                </c:pt>
                <c:pt idx="61">
                  <c:v>0</c:v>
                </c:pt>
                <c:pt idx="62">
                  <c:v>0.33333333333333531</c:v>
                </c:pt>
                <c:pt idx="63">
                  <c:v>0</c:v>
                </c:pt>
                <c:pt idx="64">
                  <c:v>0</c:v>
                </c:pt>
                <c:pt idx="65">
                  <c:v>0.33333333333333681</c:v>
                </c:pt>
                <c:pt idx="66">
                  <c:v>0</c:v>
                </c:pt>
                <c:pt idx="67">
                  <c:v>0.33333333333333681</c:v>
                </c:pt>
                <c:pt idx="68">
                  <c:v>0</c:v>
                </c:pt>
                <c:pt idx="69">
                  <c:v>0.33333333333332099</c:v>
                </c:pt>
                <c:pt idx="70">
                  <c:v>0</c:v>
                </c:pt>
                <c:pt idx="71">
                  <c:v>0.33333333333333681</c:v>
                </c:pt>
                <c:pt idx="72">
                  <c:v>0</c:v>
                </c:pt>
                <c:pt idx="73">
                  <c:v>0.33333333333333531</c:v>
                </c:pt>
                <c:pt idx="74">
                  <c:v>0</c:v>
                </c:pt>
                <c:pt idx="75">
                  <c:v>0.33333333333333681</c:v>
                </c:pt>
                <c:pt idx="76">
                  <c:v>0</c:v>
                </c:pt>
                <c:pt idx="77">
                  <c:v>0.33333333333333681</c:v>
                </c:pt>
                <c:pt idx="78">
                  <c:v>0.33333333333333681</c:v>
                </c:pt>
                <c:pt idx="79">
                  <c:v>0</c:v>
                </c:pt>
                <c:pt idx="80">
                  <c:v>0.33333333333333681</c:v>
                </c:pt>
                <c:pt idx="81">
                  <c:v>0.33333333333333531</c:v>
                </c:pt>
                <c:pt idx="82">
                  <c:v>0.33333333333333681</c:v>
                </c:pt>
                <c:pt idx="83">
                  <c:v>0</c:v>
                </c:pt>
                <c:pt idx="84">
                  <c:v>0.33333333333332099</c:v>
                </c:pt>
                <c:pt idx="85">
                  <c:v>0.33333333333333531</c:v>
                </c:pt>
                <c:pt idx="86">
                  <c:v>0.33333333333333826</c:v>
                </c:pt>
                <c:pt idx="87">
                  <c:v>0.33333333333333531</c:v>
                </c:pt>
                <c:pt idx="88">
                  <c:v>0.33333333333333826</c:v>
                </c:pt>
                <c:pt idx="89">
                  <c:v>0.66666666666663899</c:v>
                </c:pt>
                <c:pt idx="90">
                  <c:v>0.33333333333333826</c:v>
                </c:pt>
                <c:pt idx="91">
                  <c:v>0.33333333333333531</c:v>
                </c:pt>
                <c:pt idx="92">
                  <c:v>0.66666666666667362</c:v>
                </c:pt>
                <c:pt idx="93">
                  <c:v>0.33333333333333531</c:v>
                </c:pt>
                <c:pt idx="94">
                  <c:v>0.66666666666664198</c:v>
                </c:pt>
                <c:pt idx="95">
                  <c:v>0.66666666666667362</c:v>
                </c:pt>
                <c:pt idx="96">
                  <c:v>0.66666666666667362</c:v>
                </c:pt>
                <c:pt idx="97">
                  <c:v>0.66666666666667362</c:v>
                </c:pt>
                <c:pt idx="98">
                  <c:v>0.66666666666667063</c:v>
                </c:pt>
                <c:pt idx="99">
                  <c:v>0.99999999999996447</c:v>
                </c:pt>
                <c:pt idx="100">
                  <c:v>1.0000000000000089</c:v>
                </c:pt>
                <c:pt idx="101">
                  <c:v>1.3333333333333441</c:v>
                </c:pt>
                <c:pt idx="102">
                  <c:v>1.3333333333333472</c:v>
                </c:pt>
                <c:pt idx="103">
                  <c:v>1.6666666666666825</c:v>
                </c:pt>
                <c:pt idx="104">
                  <c:v>1.6666666666666035</c:v>
                </c:pt>
                <c:pt idx="105">
                  <c:v>2.333333333333353</c:v>
                </c:pt>
                <c:pt idx="106">
                  <c:v>3.333333333333365</c:v>
                </c:pt>
                <c:pt idx="107">
                  <c:v>3.333333333333365</c:v>
                </c:pt>
                <c:pt idx="108">
                  <c:v>4.6666666666667123</c:v>
                </c:pt>
                <c:pt idx="109">
                  <c:v>5.3333333333331296</c:v>
                </c:pt>
                <c:pt idx="110">
                  <c:v>7.3333333333334005</c:v>
                </c:pt>
                <c:pt idx="111">
                  <c:v>8.6666666666667531</c:v>
                </c:pt>
                <c:pt idx="112">
                  <c:v>11.333333333333435</c:v>
                </c:pt>
                <c:pt idx="113">
                  <c:v>13.666666666666801</c:v>
                </c:pt>
                <c:pt idx="114">
                  <c:v>15.999999999999396</c:v>
                </c:pt>
                <c:pt idx="115">
                  <c:v>18.000000000000178</c:v>
                </c:pt>
                <c:pt idx="116">
                  <c:v>18.333333333333506</c:v>
                </c:pt>
                <c:pt idx="117">
                  <c:v>16.666666666666824</c:v>
                </c:pt>
                <c:pt idx="118">
                  <c:v>14.666666666666801</c:v>
                </c:pt>
                <c:pt idx="119">
                  <c:v>11.666666666666224</c:v>
                </c:pt>
                <c:pt idx="120">
                  <c:v>9.0000000000000711</c:v>
                </c:pt>
                <c:pt idx="121">
                  <c:v>7.0000000000000711</c:v>
                </c:pt>
                <c:pt idx="122">
                  <c:v>5.333333333333389</c:v>
                </c:pt>
                <c:pt idx="123">
                  <c:v>4.333333333333365</c:v>
                </c:pt>
                <c:pt idx="124">
                  <c:v>3.3333333333332069</c:v>
                </c:pt>
                <c:pt idx="125">
                  <c:v>2.6666666666666825</c:v>
                </c:pt>
                <c:pt idx="126">
                  <c:v>2.66666666666673</c:v>
                </c:pt>
                <c:pt idx="127">
                  <c:v>2</c:v>
                </c:pt>
                <c:pt idx="128">
                  <c:v>2</c:v>
                </c:pt>
                <c:pt idx="129">
                  <c:v>1.3333333333333017</c:v>
                </c:pt>
                <c:pt idx="130">
                  <c:v>1.6666666666666825</c:v>
                </c:pt>
                <c:pt idx="131">
                  <c:v>1.333333333333365</c:v>
                </c:pt>
                <c:pt idx="132">
                  <c:v>1</c:v>
                </c:pt>
                <c:pt idx="133">
                  <c:v>1.3333333333333175</c:v>
                </c:pt>
                <c:pt idx="134">
                  <c:v>1.3333333333333017</c:v>
                </c:pt>
                <c:pt idx="135">
                  <c:v>0.66666666666668251</c:v>
                </c:pt>
                <c:pt idx="136">
                  <c:v>0.66666666666668251</c:v>
                </c:pt>
                <c:pt idx="137">
                  <c:v>1</c:v>
                </c:pt>
                <c:pt idx="138">
                  <c:v>1</c:v>
                </c:pt>
                <c:pt idx="139">
                  <c:v>0.66666666666665086</c:v>
                </c:pt>
                <c:pt idx="140">
                  <c:v>0.66666666666668251</c:v>
                </c:pt>
                <c:pt idx="141">
                  <c:v>1</c:v>
                </c:pt>
                <c:pt idx="142">
                  <c:v>0.66666666666668251</c:v>
                </c:pt>
                <c:pt idx="143">
                  <c:v>0.6666666666666351</c:v>
                </c:pt>
                <c:pt idx="144">
                  <c:v>0.66666666666665086</c:v>
                </c:pt>
                <c:pt idx="145">
                  <c:v>0.66666666666668251</c:v>
                </c:pt>
                <c:pt idx="146">
                  <c:v>0.66666666666668251</c:v>
                </c:pt>
                <c:pt idx="147">
                  <c:v>0.66666666666668251</c:v>
                </c:pt>
                <c:pt idx="148">
                  <c:v>0.6666666666666351</c:v>
                </c:pt>
                <c:pt idx="149">
                  <c:v>0.66666666666665086</c:v>
                </c:pt>
                <c:pt idx="150">
                  <c:v>0.66666666666668251</c:v>
                </c:pt>
                <c:pt idx="151">
                  <c:v>0.33333333333331755</c:v>
                </c:pt>
                <c:pt idx="152">
                  <c:v>0.66666666666668251</c:v>
                </c:pt>
                <c:pt idx="153">
                  <c:v>0.66666666666666663</c:v>
                </c:pt>
                <c:pt idx="154">
                  <c:v>0.66666666666668251</c:v>
                </c:pt>
                <c:pt idx="155">
                  <c:v>0.33333333333330967</c:v>
                </c:pt>
                <c:pt idx="156">
                  <c:v>0.66666666666668251</c:v>
                </c:pt>
                <c:pt idx="157">
                  <c:v>0.66666666666668251</c:v>
                </c:pt>
                <c:pt idx="158">
                  <c:v>0.66666666666666663</c:v>
                </c:pt>
                <c:pt idx="159">
                  <c:v>0.33333333333331755</c:v>
                </c:pt>
                <c:pt idx="160">
                  <c:v>0.66666666666666663</c:v>
                </c:pt>
                <c:pt idx="161">
                  <c:v>0.66666666666668251</c:v>
                </c:pt>
                <c:pt idx="162">
                  <c:v>0.6666666666666351</c:v>
                </c:pt>
                <c:pt idx="163">
                  <c:v>0.33333333333335702</c:v>
                </c:pt>
                <c:pt idx="164">
                  <c:v>0.66666666666668251</c:v>
                </c:pt>
                <c:pt idx="165">
                  <c:v>0.33333333333330967</c:v>
                </c:pt>
                <c:pt idx="166">
                  <c:v>0.66666666666668251</c:v>
                </c:pt>
                <c:pt idx="167">
                  <c:v>0.66666666666668251</c:v>
                </c:pt>
                <c:pt idx="168">
                  <c:v>0.33333333333330967</c:v>
                </c:pt>
                <c:pt idx="169">
                  <c:v>0.66666666666668251</c:v>
                </c:pt>
                <c:pt idx="170">
                  <c:v>0.66666666666666663</c:v>
                </c:pt>
                <c:pt idx="171">
                  <c:v>0.33333333333331755</c:v>
                </c:pt>
                <c:pt idx="172">
                  <c:v>0.66666666666668251</c:v>
                </c:pt>
                <c:pt idx="173">
                  <c:v>0.33333333333330967</c:v>
                </c:pt>
                <c:pt idx="174">
                  <c:v>0.66666666666668251</c:v>
                </c:pt>
                <c:pt idx="175">
                  <c:v>0.33333333333330967</c:v>
                </c:pt>
                <c:pt idx="176">
                  <c:v>0.66666666666668251</c:v>
                </c:pt>
                <c:pt idx="177">
                  <c:v>0.66666666666668251</c:v>
                </c:pt>
                <c:pt idx="178">
                  <c:v>0.33333333333330967</c:v>
                </c:pt>
                <c:pt idx="179">
                  <c:v>0.66666666666668251</c:v>
                </c:pt>
                <c:pt idx="180">
                  <c:v>0.33333333333335702</c:v>
                </c:pt>
                <c:pt idx="181">
                  <c:v>0.6666666666666351</c:v>
                </c:pt>
                <c:pt idx="182">
                  <c:v>0.3333333333333649</c:v>
                </c:pt>
                <c:pt idx="183">
                  <c:v>0.33333333333330967</c:v>
                </c:pt>
                <c:pt idx="184">
                  <c:v>0.66666666666668251</c:v>
                </c:pt>
                <c:pt idx="185">
                  <c:v>0.33333333333330967</c:v>
                </c:pt>
                <c:pt idx="186">
                  <c:v>0.66666666666668251</c:v>
                </c:pt>
                <c:pt idx="187">
                  <c:v>0.3333333333333649</c:v>
                </c:pt>
                <c:pt idx="188">
                  <c:v>0.66666666666661933</c:v>
                </c:pt>
                <c:pt idx="189">
                  <c:v>0.3333333333333649</c:v>
                </c:pt>
                <c:pt idx="190">
                  <c:v>0.66666666666666663</c:v>
                </c:pt>
                <c:pt idx="191">
                  <c:v>0.33333333333331755</c:v>
                </c:pt>
                <c:pt idx="192">
                  <c:v>0.66666666666668251</c:v>
                </c:pt>
                <c:pt idx="193">
                  <c:v>0.33333333333330967</c:v>
                </c:pt>
                <c:pt idx="194">
                  <c:v>0.3333333333333649</c:v>
                </c:pt>
                <c:pt idx="195">
                  <c:v>0.66666666666661933</c:v>
                </c:pt>
                <c:pt idx="196">
                  <c:v>0.66666666666668251</c:v>
                </c:pt>
                <c:pt idx="197">
                  <c:v>0.3333333333333649</c:v>
                </c:pt>
                <c:pt idx="198">
                  <c:v>0.33333333333330967</c:v>
                </c:pt>
                <c:pt idx="199">
                  <c:v>0.66666666666668251</c:v>
                </c:pt>
                <c:pt idx="200">
                  <c:v>0.33333333333330967</c:v>
                </c:pt>
                <c:pt idx="201">
                  <c:v>0.66666666666668251</c:v>
                </c:pt>
                <c:pt idx="202">
                  <c:v>0.66666666666668251</c:v>
                </c:pt>
                <c:pt idx="203">
                  <c:v>0.33333333333330967</c:v>
                </c:pt>
                <c:pt idx="204">
                  <c:v>0.66666666666668251</c:v>
                </c:pt>
                <c:pt idx="205">
                  <c:v>0.33333333333330967</c:v>
                </c:pt>
                <c:pt idx="206">
                  <c:v>0.66666666666668251</c:v>
                </c:pt>
                <c:pt idx="207">
                  <c:v>0.3333333333333649</c:v>
                </c:pt>
                <c:pt idx="208">
                  <c:v>0.66666666666661933</c:v>
                </c:pt>
                <c:pt idx="209">
                  <c:v>0.66666666666668251</c:v>
                </c:pt>
                <c:pt idx="210">
                  <c:v>0.33333333333335702</c:v>
                </c:pt>
                <c:pt idx="211">
                  <c:v>0.6666666666666351</c:v>
                </c:pt>
                <c:pt idx="212">
                  <c:v>0.3333333333333649</c:v>
                </c:pt>
                <c:pt idx="213">
                  <c:v>0.33333333333330967</c:v>
                </c:pt>
                <c:pt idx="214">
                  <c:v>0.66666666666668251</c:v>
                </c:pt>
                <c:pt idx="215">
                  <c:v>0.33333333333330967</c:v>
                </c:pt>
                <c:pt idx="216">
                  <c:v>0.3333333333333649</c:v>
                </c:pt>
                <c:pt idx="217">
                  <c:v>0.66666666666668251</c:v>
                </c:pt>
                <c:pt idx="218">
                  <c:v>0.33333333333330967</c:v>
                </c:pt>
                <c:pt idx="219">
                  <c:v>0.66666666666668251</c:v>
                </c:pt>
                <c:pt idx="220">
                  <c:v>0.33333333333330967</c:v>
                </c:pt>
                <c:pt idx="221">
                  <c:v>0.3333333333333649</c:v>
                </c:pt>
                <c:pt idx="222">
                  <c:v>0.6666666666666351</c:v>
                </c:pt>
                <c:pt idx="223">
                  <c:v>0.66666666666666663</c:v>
                </c:pt>
                <c:pt idx="224">
                  <c:v>0.3333333333333649</c:v>
                </c:pt>
                <c:pt idx="225">
                  <c:v>0.66666666666661933</c:v>
                </c:pt>
                <c:pt idx="226">
                  <c:v>0.66666666666668251</c:v>
                </c:pt>
                <c:pt idx="227">
                  <c:v>0.3333333333333649</c:v>
                </c:pt>
                <c:pt idx="228">
                  <c:v>0.66666666666661933</c:v>
                </c:pt>
                <c:pt idx="229">
                  <c:v>0.3333333333333649</c:v>
                </c:pt>
                <c:pt idx="230">
                  <c:v>0.66666666666666663</c:v>
                </c:pt>
                <c:pt idx="231">
                  <c:v>0.33333333333331755</c:v>
                </c:pt>
                <c:pt idx="232">
                  <c:v>0.66666666666668251</c:v>
                </c:pt>
                <c:pt idx="233">
                  <c:v>0.66666666666666663</c:v>
                </c:pt>
                <c:pt idx="234">
                  <c:v>0.6666666666666351</c:v>
                </c:pt>
                <c:pt idx="235">
                  <c:v>0.33333333333335702</c:v>
                </c:pt>
                <c:pt idx="236">
                  <c:v>0.66666666666668251</c:v>
                </c:pt>
                <c:pt idx="237">
                  <c:v>0.33333333333331755</c:v>
                </c:pt>
                <c:pt idx="238">
                  <c:v>0.66666666666666663</c:v>
                </c:pt>
                <c:pt idx="239">
                  <c:v>0.66666666666668251</c:v>
                </c:pt>
                <c:pt idx="240">
                  <c:v>0.33333333333330967</c:v>
                </c:pt>
                <c:pt idx="241">
                  <c:v>0.33333333333331755</c:v>
                </c:pt>
                <c:pt idx="242">
                  <c:v>0.66666666666668251</c:v>
                </c:pt>
                <c:pt idx="243">
                  <c:v>0.66666666666666663</c:v>
                </c:pt>
                <c:pt idx="244">
                  <c:v>0.33333333333331755</c:v>
                </c:pt>
                <c:pt idx="245">
                  <c:v>0.66666666666666663</c:v>
                </c:pt>
                <c:pt idx="246">
                  <c:v>0.3333333333333649</c:v>
                </c:pt>
                <c:pt idx="247">
                  <c:v>0.6666666666666351</c:v>
                </c:pt>
                <c:pt idx="248">
                  <c:v>0.66666666666666663</c:v>
                </c:pt>
                <c:pt idx="249">
                  <c:v>0.3333333333333649</c:v>
                </c:pt>
                <c:pt idx="250">
                  <c:v>0.33333333333330967</c:v>
                </c:pt>
                <c:pt idx="251">
                  <c:v>0.33333333333331755</c:v>
                </c:pt>
                <c:pt idx="252">
                  <c:v>0.66666666666668251</c:v>
                </c:pt>
                <c:pt idx="253">
                  <c:v>0.66666666666666663</c:v>
                </c:pt>
                <c:pt idx="254">
                  <c:v>0.33333333333331755</c:v>
                </c:pt>
                <c:pt idx="255">
                  <c:v>0.66666666666666663</c:v>
                </c:pt>
                <c:pt idx="256">
                  <c:v>0.66666666666668251</c:v>
                </c:pt>
                <c:pt idx="257">
                  <c:v>0.33333333333331755</c:v>
                </c:pt>
                <c:pt idx="258">
                  <c:v>0.66666666666666663</c:v>
                </c:pt>
                <c:pt idx="259">
                  <c:v>0.66666666666668251</c:v>
                </c:pt>
                <c:pt idx="260">
                  <c:v>0.33333333333331361</c:v>
                </c:pt>
                <c:pt idx="261">
                  <c:v>0.33333333333336096</c:v>
                </c:pt>
                <c:pt idx="262">
                  <c:v>0.33333333333331361</c:v>
                </c:pt>
                <c:pt idx="263">
                  <c:v>0.66666666666667451</c:v>
                </c:pt>
                <c:pt idx="264">
                  <c:v>0.33333333333331755</c:v>
                </c:pt>
                <c:pt idx="265">
                  <c:v>0.66666666666667451</c:v>
                </c:pt>
                <c:pt idx="266">
                  <c:v>0.33333333333336096</c:v>
                </c:pt>
                <c:pt idx="267">
                  <c:v>0.66666666666662722</c:v>
                </c:pt>
                <c:pt idx="268">
                  <c:v>0.66666666666667451</c:v>
                </c:pt>
                <c:pt idx="269">
                  <c:v>0.3333333333333649</c:v>
                </c:pt>
                <c:pt idx="270">
                  <c:v>0.66666666666662722</c:v>
                </c:pt>
                <c:pt idx="271">
                  <c:v>0.33333333333336096</c:v>
                </c:pt>
                <c:pt idx="272">
                  <c:v>0.66666666666667451</c:v>
                </c:pt>
                <c:pt idx="273">
                  <c:v>0.66666666666662722</c:v>
                </c:pt>
                <c:pt idx="274">
                  <c:v>0.3333333333333649</c:v>
                </c:pt>
                <c:pt idx="275">
                  <c:v>0.33333333333331361</c:v>
                </c:pt>
                <c:pt idx="276">
                  <c:v>0.33333333333336096</c:v>
                </c:pt>
                <c:pt idx="277">
                  <c:v>0.66666666666662722</c:v>
                </c:pt>
                <c:pt idx="278">
                  <c:v>0.33333333333336096</c:v>
                </c:pt>
                <c:pt idx="279">
                  <c:v>0.33333333333331755</c:v>
                </c:pt>
                <c:pt idx="280">
                  <c:v>0.33333333333336096</c:v>
                </c:pt>
                <c:pt idx="281">
                  <c:v>0.66666666666662722</c:v>
                </c:pt>
                <c:pt idx="282">
                  <c:v>0.66666666666667451</c:v>
                </c:pt>
                <c:pt idx="283">
                  <c:v>0.33333333333336096</c:v>
                </c:pt>
                <c:pt idx="284">
                  <c:v>0.33333333333331755</c:v>
                </c:pt>
                <c:pt idx="285">
                  <c:v>0.66666666666667451</c:v>
                </c:pt>
                <c:pt idx="286">
                  <c:v>0.33333333333331361</c:v>
                </c:pt>
                <c:pt idx="287">
                  <c:v>0.33333333333336096</c:v>
                </c:pt>
                <c:pt idx="288">
                  <c:v>0.66666666666662722</c:v>
                </c:pt>
                <c:pt idx="289">
                  <c:v>0.3333333333333649</c:v>
                </c:pt>
                <c:pt idx="290">
                  <c:v>0.33333333333331361</c:v>
                </c:pt>
                <c:pt idx="291">
                  <c:v>0.33333333333336096</c:v>
                </c:pt>
                <c:pt idx="292">
                  <c:v>0.66666666666662722</c:v>
                </c:pt>
                <c:pt idx="293">
                  <c:v>0.33333333333336096</c:v>
                </c:pt>
                <c:pt idx="294">
                  <c:v>0.33333333333331755</c:v>
                </c:pt>
                <c:pt idx="295">
                  <c:v>0.66666666666667451</c:v>
                </c:pt>
                <c:pt idx="296">
                  <c:v>0.33333333333331361</c:v>
                </c:pt>
                <c:pt idx="297">
                  <c:v>0.33333333333336096</c:v>
                </c:pt>
                <c:pt idx="298">
                  <c:v>0.66666666666667451</c:v>
                </c:pt>
                <c:pt idx="299">
                  <c:v>0.33333333333331755</c:v>
                </c:pt>
                <c:pt idx="300">
                  <c:v>0.33333333333331361</c:v>
                </c:pt>
                <c:pt idx="301">
                  <c:v>0.66666666666667451</c:v>
                </c:pt>
                <c:pt idx="302">
                  <c:v>0.66666666666667451</c:v>
                </c:pt>
                <c:pt idx="303">
                  <c:v>0.33333333333331361</c:v>
                </c:pt>
                <c:pt idx="304">
                  <c:v>0.3333333333333649</c:v>
                </c:pt>
                <c:pt idx="305">
                  <c:v>0.33333333333331361</c:v>
                </c:pt>
                <c:pt idx="306">
                  <c:v>0.66666666666667451</c:v>
                </c:pt>
                <c:pt idx="307">
                  <c:v>0.33333333333331361</c:v>
                </c:pt>
                <c:pt idx="308">
                  <c:v>0.33333333333336096</c:v>
                </c:pt>
                <c:pt idx="309">
                  <c:v>0.66666666666668251</c:v>
                </c:pt>
                <c:pt idx="310">
                  <c:v>0.33333333333331361</c:v>
                </c:pt>
                <c:pt idx="311">
                  <c:v>0.33333333333331361</c:v>
                </c:pt>
                <c:pt idx="312">
                  <c:v>0</c:v>
                </c:pt>
                <c:pt idx="313">
                  <c:v>0.33333333333336296</c:v>
                </c:pt>
                <c:pt idx="314">
                  <c:v>0.66666666666667451</c:v>
                </c:pt>
                <c:pt idx="315">
                  <c:v>0</c:v>
                </c:pt>
                <c:pt idx="316">
                  <c:v>0.33333333333331361</c:v>
                </c:pt>
                <c:pt idx="317">
                  <c:v>0.33333333333331361</c:v>
                </c:pt>
                <c:pt idx="318">
                  <c:v>0.33333333333336296</c:v>
                </c:pt>
                <c:pt idx="319">
                  <c:v>0.33333333333331361</c:v>
                </c:pt>
                <c:pt idx="320">
                  <c:v>0.33333333333336296</c:v>
                </c:pt>
                <c:pt idx="321">
                  <c:v>0.33333333333331361</c:v>
                </c:pt>
                <c:pt idx="322">
                  <c:v>0.33333333333331361</c:v>
                </c:pt>
                <c:pt idx="323">
                  <c:v>0.33333333333336296</c:v>
                </c:pt>
                <c:pt idx="324">
                  <c:v>0.33333333333331361</c:v>
                </c:pt>
                <c:pt idx="325">
                  <c:v>0.33333333333336296</c:v>
                </c:pt>
                <c:pt idx="326">
                  <c:v>0</c:v>
                </c:pt>
                <c:pt idx="327">
                  <c:v>0.66666666666662722</c:v>
                </c:pt>
                <c:pt idx="328">
                  <c:v>0</c:v>
                </c:pt>
                <c:pt idx="329">
                  <c:v>0.33333333333336096</c:v>
                </c:pt>
                <c:pt idx="330">
                  <c:v>0.33333333333331555</c:v>
                </c:pt>
                <c:pt idx="331">
                  <c:v>0</c:v>
                </c:pt>
                <c:pt idx="332">
                  <c:v>0.33333333333336096</c:v>
                </c:pt>
                <c:pt idx="333">
                  <c:v>0.33333333333331555</c:v>
                </c:pt>
                <c:pt idx="334">
                  <c:v>0.33333333333331361</c:v>
                </c:pt>
                <c:pt idx="335">
                  <c:v>0.33333333333336296</c:v>
                </c:pt>
                <c:pt idx="336">
                  <c:v>0</c:v>
                </c:pt>
                <c:pt idx="337">
                  <c:v>0.66666666666667451</c:v>
                </c:pt>
                <c:pt idx="338">
                  <c:v>0</c:v>
                </c:pt>
                <c:pt idx="339">
                  <c:v>0.33333333333331361</c:v>
                </c:pt>
                <c:pt idx="340">
                  <c:v>0.33333333333331461</c:v>
                </c:pt>
                <c:pt idx="341">
                  <c:v>0</c:v>
                </c:pt>
                <c:pt idx="342">
                  <c:v>0.33333333333336196</c:v>
                </c:pt>
                <c:pt idx="343">
                  <c:v>0.33333333333331461</c:v>
                </c:pt>
                <c:pt idx="344">
                  <c:v>0</c:v>
                </c:pt>
                <c:pt idx="345">
                  <c:v>0.33333333333336196</c:v>
                </c:pt>
                <c:pt idx="346">
                  <c:v>0</c:v>
                </c:pt>
                <c:pt idx="347">
                  <c:v>0.33333333333331461</c:v>
                </c:pt>
                <c:pt idx="348">
                  <c:v>0.33333333333331461</c:v>
                </c:pt>
                <c:pt idx="349">
                  <c:v>0.33333333333336096</c:v>
                </c:pt>
                <c:pt idx="350">
                  <c:v>0</c:v>
                </c:pt>
                <c:pt idx="351">
                  <c:v>0</c:v>
                </c:pt>
                <c:pt idx="352">
                  <c:v>0.33333333333331461</c:v>
                </c:pt>
                <c:pt idx="353">
                  <c:v>0.66666666666667551</c:v>
                </c:pt>
                <c:pt idx="354">
                  <c:v>0</c:v>
                </c:pt>
                <c:pt idx="355">
                  <c:v>-0.66666666666667551</c:v>
                </c:pt>
                <c:pt idx="356">
                  <c:v>0.33333333333336196</c:v>
                </c:pt>
                <c:pt idx="357">
                  <c:v>-0.33333333333336196</c:v>
                </c:pt>
                <c:pt idx="358">
                  <c:v>0.33333333333336146</c:v>
                </c:pt>
                <c:pt idx="359">
                  <c:v>-0.33333333333336196</c:v>
                </c:pt>
                <c:pt idx="360">
                  <c:v>0.33333333333336168</c:v>
                </c:pt>
                <c:pt idx="361">
                  <c:v>0</c:v>
                </c:pt>
                <c:pt idx="362">
                  <c:v>0</c:v>
                </c:pt>
                <c:pt idx="363">
                  <c:v>0.33333333333331444</c:v>
                </c:pt>
                <c:pt idx="364">
                  <c:v>0</c:v>
                </c:pt>
                <c:pt idx="365">
                  <c:v>-0.33333333333331439</c:v>
                </c:pt>
                <c:pt idx="366">
                  <c:v>0.33333333333331439</c:v>
                </c:pt>
                <c:pt idx="367">
                  <c:v>-0.33333333333331439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-0.33333333333336168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-0.33333333333331461</c:v>
                </c:pt>
                <c:pt idx="380">
                  <c:v>0</c:v>
                </c:pt>
                <c:pt idx="381">
                  <c:v>-0.33333333333336196</c:v>
                </c:pt>
                <c:pt idx="382">
                  <c:v>0</c:v>
                </c:pt>
                <c:pt idx="383">
                  <c:v>-0.33333333333331461</c:v>
                </c:pt>
                <c:pt idx="384">
                  <c:v>0</c:v>
                </c:pt>
                <c:pt idx="385">
                  <c:v>-0.33333333333331461</c:v>
                </c:pt>
                <c:pt idx="386">
                  <c:v>0</c:v>
                </c:pt>
                <c:pt idx="387">
                  <c:v>0</c:v>
                </c:pt>
                <c:pt idx="388">
                  <c:v>-0.66666666666667651</c:v>
                </c:pt>
                <c:pt idx="389">
                  <c:v>-0.33333333333336096</c:v>
                </c:pt>
                <c:pt idx="390">
                  <c:v>0</c:v>
                </c:pt>
                <c:pt idx="391">
                  <c:v>0</c:v>
                </c:pt>
                <c:pt idx="392">
                  <c:v>-0.33333333333331461</c:v>
                </c:pt>
                <c:pt idx="393">
                  <c:v>-0.33333333333331461</c:v>
                </c:pt>
                <c:pt idx="394">
                  <c:v>0</c:v>
                </c:pt>
                <c:pt idx="395">
                  <c:v>-0.33333333333336296</c:v>
                </c:pt>
                <c:pt idx="396">
                  <c:v>-0.33333333333331361</c:v>
                </c:pt>
                <c:pt idx="397">
                  <c:v>-0.33333333333336096</c:v>
                </c:pt>
                <c:pt idx="398">
                  <c:v>-0.33333333333331555</c:v>
                </c:pt>
                <c:pt idx="399">
                  <c:v>-0.33333333333331361</c:v>
                </c:pt>
                <c:pt idx="400">
                  <c:v>-0.33333333333336296</c:v>
                </c:pt>
                <c:pt idx="401">
                  <c:v>-0.33333333333331361</c:v>
                </c:pt>
                <c:pt idx="402">
                  <c:v>0</c:v>
                </c:pt>
                <c:pt idx="403">
                  <c:v>-0.33333333333336296</c:v>
                </c:pt>
                <c:pt idx="404">
                  <c:v>-0.33333333333331361</c:v>
                </c:pt>
                <c:pt idx="405">
                  <c:v>-0.33333333333331555</c:v>
                </c:pt>
                <c:pt idx="406">
                  <c:v>-0.33333333333336096</c:v>
                </c:pt>
                <c:pt idx="407">
                  <c:v>-0.33333333333331361</c:v>
                </c:pt>
                <c:pt idx="408">
                  <c:v>-0.33333333333336296</c:v>
                </c:pt>
                <c:pt idx="409">
                  <c:v>0</c:v>
                </c:pt>
                <c:pt idx="410">
                  <c:v>-0.33333333333331555</c:v>
                </c:pt>
                <c:pt idx="411">
                  <c:v>-0.33333333333331361</c:v>
                </c:pt>
                <c:pt idx="412">
                  <c:v>-0.33333333333336096</c:v>
                </c:pt>
                <c:pt idx="413">
                  <c:v>-0.33333333333331555</c:v>
                </c:pt>
                <c:pt idx="414">
                  <c:v>-0.33333333333336096</c:v>
                </c:pt>
                <c:pt idx="415">
                  <c:v>-0.33333333333331555</c:v>
                </c:pt>
                <c:pt idx="416">
                  <c:v>-0.33333333333331361</c:v>
                </c:pt>
                <c:pt idx="417">
                  <c:v>0</c:v>
                </c:pt>
                <c:pt idx="418">
                  <c:v>-0.33333333333336296</c:v>
                </c:pt>
                <c:pt idx="419">
                  <c:v>-0.33333333333331361</c:v>
                </c:pt>
                <c:pt idx="420">
                  <c:v>-0.66666666666667851</c:v>
                </c:pt>
                <c:pt idx="421">
                  <c:v>-0.33333333333331361</c:v>
                </c:pt>
                <c:pt idx="422">
                  <c:v>-0.33333333333336096</c:v>
                </c:pt>
                <c:pt idx="423">
                  <c:v>-0.33333333333331361</c:v>
                </c:pt>
                <c:pt idx="424">
                  <c:v>-0.3333333333333649</c:v>
                </c:pt>
                <c:pt idx="425">
                  <c:v>-0.66666666666662722</c:v>
                </c:pt>
                <c:pt idx="426">
                  <c:v>-0.33333333333336096</c:v>
                </c:pt>
                <c:pt idx="427">
                  <c:v>-0.66666666666667451</c:v>
                </c:pt>
                <c:pt idx="428">
                  <c:v>-0.66666666666662722</c:v>
                </c:pt>
                <c:pt idx="429">
                  <c:v>-0.3333333333333649</c:v>
                </c:pt>
                <c:pt idx="430">
                  <c:v>-0.66666666666667451</c:v>
                </c:pt>
                <c:pt idx="431">
                  <c:v>0</c:v>
                </c:pt>
                <c:pt idx="432">
                  <c:v>-0.66666666666662722</c:v>
                </c:pt>
                <c:pt idx="433">
                  <c:v>-0.33333333333336096</c:v>
                </c:pt>
                <c:pt idx="434">
                  <c:v>-0.33333333333331755</c:v>
                </c:pt>
                <c:pt idx="435">
                  <c:v>-0.33333333333336096</c:v>
                </c:pt>
                <c:pt idx="436">
                  <c:v>-0.33333333333331361</c:v>
                </c:pt>
                <c:pt idx="437">
                  <c:v>-0.66666666666667451</c:v>
                </c:pt>
                <c:pt idx="438">
                  <c:v>-0.33333333333331361</c:v>
                </c:pt>
                <c:pt idx="439">
                  <c:v>-0.66666666666668251</c:v>
                </c:pt>
                <c:pt idx="440">
                  <c:v>-0.33333333333331361</c:v>
                </c:pt>
                <c:pt idx="441">
                  <c:v>-0.33333333333336096</c:v>
                </c:pt>
                <c:pt idx="442">
                  <c:v>-0.66666666666667451</c:v>
                </c:pt>
                <c:pt idx="443">
                  <c:v>-0.33333333333331361</c:v>
                </c:pt>
                <c:pt idx="444">
                  <c:v>-0.66666666666668251</c:v>
                </c:pt>
                <c:pt idx="445">
                  <c:v>-0.33333333333331361</c:v>
                </c:pt>
                <c:pt idx="446">
                  <c:v>-0.33333333333336096</c:v>
                </c:pt>
                <c:pt idx="447">
                  <c:v>-0.66666666666662722</c:v>
                </c:pt>
                <c:pt idx="448">
                  <c:v>-0.33333333333336096</c:v>
                </c:pt>
                <c:pt idx="449">
                  <c:v>-0.66666666666668251</c:v>
                </c:pt>
                <c:pt idx="450">
                  <c:v>-0.33333333333331361</c:v>
                </c:pt>
                <c:pt idx="451">
                  <c:v>-0.33333333333331361</c:v>
                </c:pt>
                <c:pt idx="452">
                  <c:v>-0.33333333333336096</c:v>
                </c:pt>
                <c:pt idx="453">
                  <c:v>-0.66666666666667451</c:v>
                </c:pt>
                <c:pt idx="454">
                  <c:v>-0.33333333333331755</c:v>
                </c:pt>
                <c:pt idx="455">
                  <c:v>-0.66666666666667451</c:v>
                </c:pt>
                <c:pt idx="456">
                  <c:v>-0.33333333333331361</c:v>
                </c:pt>
                <c:pt idx="457">
                  <c:v>-0.33333333333336096</c:v>
                </c:pt>
                <c:pt idx="458">
                  <c:v>-0.33333333333331361</c:v>
                </c:pt>
                <c:pt idx="459">
                  <c:v>-0.66666666666668251</c:v>
                </c:pt>
                <c:pt idx="460">
                  <c:v>-0.66666666666667451</c:v>
                </c:pt>
                <c:pt idx="461">
                  <c:v>-0.33333333333331361</c:v>
                </c:pt>
                <c:pt idx="462">
                  <c:v>-0.66666666666667451</c:v>
                </c:pt>
                <c:pt idx="463">
                  <c:v>-0.33333333333331361</c:v>
                </c:pt>
                <c:pt idx="464">
                  <c:v>-0.3333333333333649</c:v>
                </c:pt>
                <c:pt idx="465">
                  <c:v>-0.66666666666662722</c:v>
                </c:pt>
                <c:pt idx="466">
                  <c:v>-0.66666666666667451</c:v>
                </c:pt>
                <c:pt idx="467">
                  <c:v>-0.33333333333336096</c:v>
                </c:pt>
                <c:pt idx="468">
                  <c:v>-0.66666666666662722</c:v>
                </c:pt>
                <c:pt idx="469">
                  <c:v>-0.3333333333333649</c:v>
                </c:pt>
                <c:pt idx="470">
                  <c:v>-0.33333333333331361</c:v>
                </c:pt>
                <c:pt idx="471">
                  <c:v>-1.333333333333349</c:v>
                </c:pt>
                <c:pt idx="472">
                  <c:v>-0.66666666666667451</c:v>
                </c:pt>
                <c:pt idx="473">
                  <c:v>0.33333333333336096</c:v>
                </c:pt>
                <c:pt idx="474">
                  <c:v>-0.3333333333333649</c:v>
                </c:pt>
                <c:pt idx="475">
                  <c:v>-0.66666666666661933</c:v>
                </c:pt>
                <c:pt idx="476">
                  <c:v>-0.3333333333333649</c:v>
                </c:pt>
                <c:pt idx="477">
                  <c:v>-0.66666666666668251</c:v>
                </c:pt>
                <c:pt idx="478">
                  <c:v>-0.33333333333330967</c:v>
                </c:pt>
                <c:pt idx="479">
                  <c:v>-0.66666666666668251</c:v>
                </c:pt>
                <c:pt idx="480">
                  <c:v>-0.66666666666666663</c:v>
                </c:pt>
                <c:pt idx="481">
                  <c:v>-0.33333333333331755</c:v>
                </c:pt>
                <c:pt idx="482">
                  <c:v>-0.66666666666668251</c:v>
                </c:pt>
                <c:pt idx="483">
                  <c:v>-0.33333333333330967</c:v>
                </c:pt>
                <c:pt idx="484">
                  <c:v>-0.66666666666668251</c:v>
                </c:pt>
                <c:pt idx="485">
                  <c:v>-0.66666666666666663</c:v>
                </c:pt>
                <c:pt idx="486">
                  <c:v>-0.33333333333331755</c:v>
                </c:pt>
                <c:pt idx="487">
                  <c:v>-0.3333333333333649</c:v>
                </c:pt>
                <c:pt idx="488">
                  <c:v>-0.66666666666661933</c:v>
                </c:pt>
                <c:pt idx="489">
                  <c:v>-0.66666666666668251</c:v>
                </c:pt>
                <c:pt idx="490">
                  <c:v>-0.33333333333335702</c:v>
                </c:pt>
                <c:pt idx="491">
                  <c:v>-0.6666666666666351</c:v>
                </c:pt>
                <c:pt idx="492">
                  <c:v>-0.3333333333333649</c:v>
                </c:pt>
                <c:pt idx="493">
                  <c:v>-0.66666666666666663</c:v>
                </c:pt>
                <c:pt idx="494">
                  <c:v>-0.6666666666666351</c:v>
                </c:pt>
                <c:pt idx="495">
                  <c:v>-0.33333333333335702</c:v>
                </c:pt>
                <c:pt idx="496">
                  <c:v>-0.33333333333331755</c:v>
                </c:pt>
                <c:pt idx="497">
                  <c:v>-0.66666666666668251</c:v>
                </c:pt>
                <c:pt idx="498">
                  <c:v>-0.33333333333330967</c:v>
                </c:pt>
                <c:pt idx="499">
                  <c:v>-0.66666666666668251</c:v>
                </c:pt>
                <c:pt idx="500">
                  <c:v>-0.66666666666666663</c:v>
                </c:pt>
                <c:pt idx="501">
                  <c:v>-0.66666666666668251</c:v>
                </c:pt>
                <c:pt idx="502">
                  <c:v>-0.33333333333331755</c:v>
                </c:pt>
                <c:pt idx="503">
                  <c:v>-0.66666666666666663</c:v>
                </c:pt>
                <c:pt idx="504">
                  <c:v>-0.66666666666668251</c:v>
                </c:pt>
                <c:pt idx="505">
                  <c:v>-0.33333333333330967</c:v>
                </c:pt>
                <c:pt idx="506">
                  <c:v>-0.66666666666668251</c:v>
                </c:pt>
                <c:pt idx="507">
                  <c:v>-0.66666666666668251</c:v>
                </c:pt>
                <c:pt idx="508">
                  <c:v>-0.33333333333330967</c:v>
                </c:pt>
                <c:pt idx="509">
                  <c:v>-0.66666666666668251</c:v>
                </c:pt>
                <c:pt idx="510">
                  <c:v>-0.33333333333330967</c:v>
                </c:pt>
                <c:pt idx="511">
                  <c:v>-0.3333333333333649</c:v>
                </c:pt>
                <c:pt idx="512">
                  <c:v>-0.66666666666668251</c:v>
                </c:pt>
                <c:pt idx="513">
                  <c:v>-0.33333333333330967</c:v>
                </c:pt>
                <c:pt idx="514">
                  <c:v>-0.33333333333331755</c:v>
                </c:pt>
                <c:pt idx="515">
                  <c:v>-0.66666666666666663</c:v>
                </c:pt>
                <c:pt idx="516">
                  <c:v>-0.3333333333333649</c:v>
                </c:pt>
                <c:pt idx="517">
                  <c:v>-0.33333333333331755</c:v>
                </c:pt>
                <c:pt idx="518">
                  <c:v>-0.66666666666666663</c:v>
                </c:pt>
                <c:pt idx="519">
                  <c:v>-0.33333333333331755</c:v>
                </c:pt>
                <c:pt idx="520">
                  <c:v>-0.33333333333335702</c:v>
                </c:pt>
                <c:pt idx="521">
                  <c:v>-0.6666666666666351</c:v>
                </c:pt>
                <c:pt idx="522">
                  <c:v>-0.66666666666668251</c:v>
                </c:pt>
                <c:pt idx="523">
                  <c:v>-0.66666666666666663</c:v>
                </c:pt>
                <c:pt idx="524">
                  <c:v>-0.33333333333331755</c:v>
                </c:pt>
                <c:pt idx="525">
                  <c:v>-0.66666666666666663</c:v>
                </c:pt>
                <c:pt idx="526">
                  <c:v>-0.3333333333333649</c:v>
                </c:pt>
                <c:pt idx="527">
                  <c:v>-0.6666666666666351</c:v>
                </c:pt>
                <c:pt idx="528">
                  <c:v>-0.33333333333335702</c:v>
                </c:pt>
                <c:pt idx="529">
                  <c:v>-0.66666666666668251</c:v>
                </c:pt>
                <c:pt idx="530">
                  <c:v>-0.33333333333330967</c:v>
                </c:pt>
                <c:pt idx="531">
                  <c:v>-0.66666666666668251</c:v>
                </c:pt>
                <c:pt idx="532">
                  <c:v>-0.66666666666668251</c:v>
                </c:pt>
                <c:pt idx="533">
                  <c:v>-0.33333333333330967</c:v>
                </c:pt>
                <c:pt idx="534">
                  <c:v>-0.66666666666668251</c:v>
                </c:pt>
                <c:pt idx="535">
                  <c:v>-0.33333333333330967</c:v>
                </c:pt>
                <c:pt idx="536">
                  <c:v>-0.3333333333333649</c:v>
                </c:pt>
                <c:pt idx="537">
                  <c:v>-0.6666666666666351</c:v>
                </c:pt>
                <c:pt idx="538">
                  <c:v>-0.33333333333335702</c:v>
                </c:pt>
                <c:pt idx="539">
                  <c:v>-0.66666666666668251</c:v>
                </c:pt>
                <c:pt idx="540">
                  <c:v>-0.33333333333330967</c:v>
                </c:pt>
                <c:pt idx="541">
                  <c:v>-0.66666666666668251</c:v>
                </c:pt>
                <c:pt idx="542">
                  <c:v>-0.66666666666668251</c:v>
                </c:pt>
                <c:pt idx="543">
                  <c:v>-0.66666666666661933</c:v>
                </c:pt>
                <c:pt idx="544">
                  <c:v>-0.3333333333333649</c:v>
                </c:pt>
                <c:pt idx="545">
                  <c:v>-0.33333333333330967</c:v>
                </c:pt>
                <c:pt idx="546">
                  <c:v>-0.3333333333333649</c:v>
                </c:pt>
                <c:pt idx="547">
                  <c:v>-0.6666666666666351</c:v>
                </c:pt>
                <c:pt idx="548">
                  <c:v>-0.33333333333335702</c:v>
                </c:pt>
                <c:pt idx="549">
                  <c:v>-0.66666666666668251</c:v>
                </c:pt>
                <c:pt idx="550">
                  <c:v>-0.33333333333330967</c:v>
                </c:pt>
                <c:pt idx="551">
                  <c:v>-0.33333333333331755</c:v>
                </c:pt>
                <c:pt idx="552">
                  <c:v>-0.66666666666668251</c:v>
                </c:pt>
                <c:pt idx="553">
                  <c:v>-0.66666666666666663</c:v>
                </c:pt>
                <c:pt idx="554">
                  <c:v>-0.33333333333331755</c:v>
                </c:pt>
                <c:pt idx="555">
                  <c:v>-0.66666666666666663</c:v>
                </c:pt>
                <c:pt idx="556">
                  <c:v>-0.66666666666668251</c:v>
                </c:pt>
                <c:pt idx="557">
                  <c:v>-0.33333333333331755</c:v>
                </c:pt>
                <c:pt idx="558">
                  <c:v>-0.66666666666666663</c:v>
                </c:pt>
                <c:pt idx="559">
                  <c:v>-0.3333333333333649</c:v>
                </c:pt>
                <c:pt idx="560">
                  <c:v>-0.66666666666661933</c:v>
                </c:pt>
                <c:pt idx="561">
                  <c:v>-0.3333333333333649</c:v>
                </c:pt>
                <c:pt idx="562">
                  <c:v>-0.66666666666668251</c:v>
                </c:pt>
                <c:pt idx="563">
                  <c:v>-0.66666666666661933</c:v>
                </c:pt>
                <c:pt idx="564">
                  <c:v>-0.66666666666668251</c:v>
                </c:pt>
                <c:pt idx="565">
                  <c:v>-0.33333333333335702</c:v>
                </c:pt>
                <c:pt idx="566">
                  <c:v>-0.6666666666666351</c:v>
                </c:pt>
                <c:pt idx="567">
                  <c:v>-0.66666666666668251</c:v>
                </c:pt>
                <c:pt idx="568">
                  <c:v>-0.33333333333335702</c:v>
                </c:pt>
                <c:pt idx="569">
                  <c:v>-0.6666666666666351</c:v>
                </c:pt>
                <c:pt idx="570">
                  <c:v>-0.33333333333335702</c:v>
                </c:pt>
                <c:pt idx="571">
                  <c:v>-0.66666666666668251</c:v>
                </c:pt>
                <c:pt idx="572">
                  <c:v>-0.6666666666666351</c:v>
                </c:pt>
                <c:pt idx="573">
                  <c:v>-0.66666666666666663</c:v>
                </c:pt>
                <c:pt idx="574">
                  <c:v>-0.3333333333333649</c:v>
                </c:pt>
                <c:pt idx="575">
                  <c:v>-0.66666666666661933</c:v>
                </c:pt>
                <c:pt idx="576">
                  <c:v>-0.66666666666668251</c:v>
                </c:pt>
                <c:pt idx="577">
                  <c:v>-0.66666666666668251</c:v>
                </c:pt>
                <c:pt idx="578">
                  <c:v>-0.33333333333330967</c:v>
                </c:pt>
                <c:pt idx="579">
                  <c:v>-0.66666666666668251</c:v>
                </c:pt>
                <c:pt idx="580">
                  <c:v>-0.66666666666666663</c:v>
                </c:pt>
                <c:pt idx="581">
                  <c:v>-0.66666666666668251</c:v>
                </c:pt>
                <c:pt idx="582">
                  <c:v>-0.66666666666668251</c:v>
                </c:pt>
                <c:pt idx="583">
                  <c:v>-0.6666666666666351</c:v>
                </c:pt>
                <c:pt idx="584">
                  <c:v>-0.33333333333334914</c:v>
                </c:pt>
                <c:pt idx="585">
                  <c:v>-1</c:v>
                </c:pt>
                <c:pt idx="586">
                  <c:v>-0.66666666666668251</c:v>
                </c:pt>
                <c:pt idx="587">
                  <c:v>-0.66666666666668251</c:v>
                </c:pt>
                <c:pt idx="588">
                  <c:v>-0.6666666666666351</c:v>
                </c:pt>
                <c:pt idx="589">
                  <c:v>-0.66666666666665086</c:v>
                </c:pt>
                <c:pt idx="590">
                  <c:v>-0.66666666666668251</c:v>
                </c:pt>
                <c:pt idx="591">
                  <c:v>-1</c:v>
                </c:pt>
                <c:pt idx="592">
                  <c:v>-0.66666666666668251</c:v>
                </c:pt>
                <c:pt idx="593">
                  <c:v>-1</c:v>
                </c:pt>
                <c:pt idx="594">
                  <c:v>-0.66666666666665086</c:v>
                </c:pt>
                <c:pt idx="595">
                  <c:v>-1</c:v>
                </c:pt>
                <c:pt idx="596">
                  <c:v>-1</c:v>
                </c:pt>
                <c:pt idx="597">
                  <c:v>-1.0000000000000473</c:v>
                </c:pt>
                <c:pt idx="598">
                  <c:v>-1.3333333333333175</c:v>
                </c:pt>
                <c:pt idx="599">
                  <c:v>-0.99999999999995259</c:v>
                </c:pt>
                <c:pt idx="600">
                  <c:v>-1.0000000000000473</c:v>
                </c:pt>
                <c:pt idx="601">
                  <c:v>-1.6666666666666825</c:v>
                </c:pt>
                <c:pt idx="602">
                  <c:v>-1.6666666666666825</c:v>
                </c:pt>
                <c:pt idx="603">
                  <c:v>-2</c:v>
                </c:pt>
                <c:pt idx="604">
                  <c:v>-1.9999999999999052</c:v>
                </c:pt>
                <c:pt idx="605">
                  <c:v>-2.333333333333365</c:v>
                </c:pt>
                <c:pt idx="606">
                  <c:v>-3.333333333333365</c:v>
                </c:pt>
                <c:pt idx="607">
                  <c:v>-4.0000000000000471</c:v>
                </c:pt>
                <c:pt idx="608">
                  <c:v>-4.666666666666706</c:v>
                </c:pt>
                <c:pt idx="609">
                  <c:v>-6.6666666666664138</c:v>
                </c:pt>
                <c:pt idx="610">
                  <c:v>-8.3333333333334121</c:v>
                </c:pt>
                <c:pt idx="611">
                  <c:v>-10.333333333333435</c:v>
                </c:pt>
                <c:pt idx="612">
                  <c:v>-12.666666666666778</c:v>
                </c:pt>
                <c:pt idx="613">
                  <c:v>-15.666666666666824</c:v>
                </c:pt>
                <c:pt idx="614">
                  <c:v>-17.999999999999314</c:v>
                </c:pt>
                <c:pt idx="615">
                  <c:v>-19.333333333333531</c:v>
                </c:pt>
                <c:pt idx="616">
                  <c:v>-19.000000000000167</c:v>
                </c:pt>
                <c:pt idx="617">
                  <c:v>-17.000000000000167</c:v>
                </c:pt>
                <c:pt idx="618">
                  <c:v>-13.666666666666801</c:v>
                </c:pt>
                <c:pt idx="619">
                  <c:v>-9.6666666666662948</c:v>
                </c:pt>
                <c:pt idx="620">
                  <c:v>-7.3333333333334005</c:v>
                </c:pt>
                <c:pt idx="621">
                  <c:v>-5.333333333333389</c:v>
                </c:pt>
                <c:pt idx="622">
                  <c:v>-4.0000000000000355</c:v>
                </c:pt>
                <c:pt idx="623">
                  <c:v>-3.333333333333365</c:v>
                </c:pt>
                <c:pt idx="624">
                  <c:v>-2.6666666666665679</c:v>
                </c:pt>
                <c:pt idx="625">
                  <c:v>-2.333333333333353</c:v>
                </c:pt>
                <c:pt idx="626">
                  <c:v>-1.6666666666666825</c:v>
                </c:pt>
                <c:pt idx="627">
                  <c:v>-1.6666666666666825</c:v>
                </c:pt>
                <c:pt idx="628">
                  <c:v>-1.3333333333333472</c:v>
                </c:pt>
                <c:pt idx="629">
                  <c:v>-1.3333333333332811</c:v>
                </c:pt>
                <c:pt idx="630">
                  <c:v>-1.0000000000000089</c:v>
                </c:pt>
                <c:pt idx="631">
                  <c:v>-1.0000000000000118</c:v>
                </c:pt>
                <c:pt idx="632">
                  <c:v>-0.66666666666667063</c:v>
                </c:pt>
                <c:pt idx="633">
                  <c:v>-0.66666666666667362</c:v>
                </c:pt>
                <c:pt idx="634">
                  <c:v>-0.66666666666664198</c:v>
                </c:pt>
                <c:pt idx="635">
                  <c:v>-0.66666666666667362</c:v>
                </c:pt>
                <c:pt idx="636">
                  <c:v>-0.66666666666667362</c:v>
                </c:pt>
                <c:pt idx="637">
                  <c:v>-0.33333333333333531</c:v>
                </c:pt>
                <c:pt idx="638">
                  <c:v>-0.66666666666667362</c:v>
                </c:pt>
                <c:pt idx="639">
                  <c:v>-0.33333333333331949</c:v>
                </c:pt>
                <c:pt idx="640">
                  <c:v>-0.66666666666667362</c:v>
                </c:pt>
                <c:pt idx="641">
                  <c:v>-0.33333333333333531</c:v>
                </c:pt>
                <c:pt idx="642">
                  <c:v>-0.33333333333333826</c:v>
                </c:pt>
                <c:pt idx="643">
                  <c:v>-0.33333333333333531</c:v>
                </c:pt>
                <c:pt idx="644">
                  <c:v>-0.33333333333332249</c:v>
                </c:pt>
                <c:pt idx="645">
                  <c:v>-0.33333333333333531</c:v>
                </c:pt>
                <c:pt idx="646">
                  <c:v>-0.33333333333333681</c:v>
                </c:pt>
                <c:pt idx="647">
                  <c:v>-0.33333333333333681</c:v>
                </c:pt>
                <c:pt idx="648">
                  <c:v>0</c:v>
                </c:pt>
                <c:pt idx="649">
                  <c:v>-0.33333333333331949</c:v>
                </c:pt>
                <c:pt idx="650">
                  <c:v>-0.33333333333333681</c:v>
                </c:pt>
                <c:pt idx="651">
                  <c:v>0</c:v>
                </c:pt>
                <c:pt idx="652">
                  <c:v>-0.33333333333333681</c:v>
                </c:pt>
                <c:pt idx="653">
                  <c:v>-0.33333333333333681</c:v>
                </c:pt>
                <c:pt idx="654">
                  <c:v>0</c:v>
                </c:pt>
                <c:pt idx="655">
                  <c:v>-0.33333333333333681</c:v>
                </c:pt>
                <c:pt idx="656">
                  <c:v>0</c:v>
                </c:pt>
                <c:pt idx="657">
                  <c:v>-0.33333333333333531</c:v>
                </c:pt>
                <c:pt idx="658">
                  <c:v>0</c:v>
                </c:pt>
                <c:pt idx="659">
                  <c:v>-0.33333333333332099</c:v>
                </c:pt>
                <c:pt idx="660">
                  <c:v>0</c:v>
                </c:pt>
                <c:pt idx="661">
                  <c:v>-0.33333333333333681</c:v>
                </c:pt>
                <c:pt idx="662">
                  <c:v>0</c:v>
                </c:pt>
                <c:pt idx="663">
                  <c:v>-0.33333333333333681</c:v>
                </c:pt>
                <c:pt idx="664">
                  <c:v>0</c:v>
                </c:pt>
                <c:pt idx="665">
                  <c:v>-0.33333333333333681</c:v>
                </c:pt>
                <c:pt idx="666">
                  <c:v>0</c:v>
                </c:pt>
                <c:pt idx="667">
                  <c:v>0</c:v>
                </c:pt>
                <c:pt idx="668">
                  <c:v>-0.33333333333333531</c:v>
                </c:pt>
                <c:pt idx="669">
                  <c:v>0</c:v>
                </c:pt>
                <c:pt idx="670">
                  <c:v>0</c:v>
                </c:pt>
                <c:pt idx="671">
                  <c:v>-0.33333333333333681</c:v>
                </c:pt>
                <c:pt idx="672">
                  <c:v>0</c:v>
                </c:pt>
                <c:pt idx="673">
                  <c:v>0</c:v>
                </c:pt>
                <c:pt idx="674">
                  <c:v>-0.33333333333332099</c:v>
                </c:pt>
                <c:pt idx="675">
                  <c:v>0</c:v>
                </c:pt>
                <c:pt idx="676">
                  <c:v>0</c:v>
                </c:pt>
                <c:pt idx="677">
                  <c:v>-0.33333333333333681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-0.33333333333333681</c:v>
                </c:pt>
                <c:pt idx="682">
                  <c:v>0</c:v>
                </c:pt>
                <c:pt idx="683">
                  <c:v>0</c:v>
                </c:pt>
                <c:pt idx="684">
                  <c:v>-0.33333333333331949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-0.33333333333333681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-0.33333333333332099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-0.33333333333333681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-0.33333333333333603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-0.33333333333333681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-0.33333333333333603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-0.33333333333333681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1.3623978201634877E-2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E3A-41EA-9AD4-666672975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647824"/>
        <c:axId val="35822448"/>
      </c:scatterChart>
      <c:valAx>
        <c:axId val="205647824"/>
        <c:scaling>
          <c:orientation val="minMax"/>
          <c:max val="90"/>
          <c:min val="-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02047407403122"/>
              <c:y val="0.920792090970001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35822448"/>
        <c:crosses val="autoZero"/>
        <c:crossBetween val="midCat"/>
        <c:majorUnit val="10"/>
        <c:minorUnit val="1"/>
      </c:valAx>
      <c:valAx>
        <c:axId val="35822448"/>
        <c:scaling>
          <c:orientation val="minMax"/>
          <c:max val="25"/>
          <c:min val="-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3.5917372831306804E-2"/>
              <c:y val="0.452324382374324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05647824"/>
        <c:crosses val="autoZero"/>
        <c:crossBetween val="midCat"/>
        <c:majorUnit val="5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11a 1st Derivative_729_10FFF_20X20</a:t>
            </a:r>
          </a:p>
        </c:rich>
      </c:tx>
      <c:layout>
        <c:manualLayout>
          <c:xMode val="edge"/>
          <c:yMode val="edge"/>
          <c:x val="0.17179649468851196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9.1988549496832939E-2"/>
          <c:y val="0.21900305997573874"/>
          <c:w val="0.84667118686876275"/>
          <c:h val="0.6847007283734991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'10FFF_20X20'!$E$3:$E$29</c:f>
              <c:numCache>
                <c:formatCode>0.00</c:formatCode>
                <c:ptCount val="27"/>
                <c:pt idx="0">
                  <c:v>-130</c:v>
                </c:pt>
                <c:pt idx="1">
                  <c:v>-120</c:v>
                </c:pt>
                <c:pt idx="2">
                  <c:v>-110</c:v>
                </c:pt>
                <c:pt idx="3">
                  <c:v>-100</c:v>
                </c:pt>
                <c:pt idx="4">
                  <c:v>-90</c:v>
                </c:pt>
                <c:pt idx="5">
                  <c:v>-80</c:v>
                </c:pt>
                <c:pt idx="6">
                  <c:v>-70</c:v>
                </c:pt>
                <c:pt idx="7">
                  <c:v>-60</c:v>
                </c:pt>
                <c:pt idx="8">
                  <c:v>-50</c:v>
                </c:pt>
                <c:pt idx="9">
                  <c:v>-40</c:v>
                </c:pt>
                <c:pt idx="10">
                  <c:v>-30</c:v>
                </c:pt>
                <c:pt idx="11">
                  <c:v>-20</c:v>
                </c:pt>
                <c:pt idx="12">
                  <c:v>-10</c:v>
                </c:pt>
                <c:pt idx="13">
                  <c:v>0</c:v>
                </c:pt>
                <c:pt idx="14">
                  <c:v>10</c:v>
                </c:pt>
                <c:pt idx="15">
                  <c:v>20</c:v>
                </c:pt>
                <c:pt idx="16">
                  <c:v>30</c:v>
                </c:pt>
                <c:pt idx="17">
                  <c:v>40</c:v>
                </c:pt>
                <c:pt idx="18">
                  <c:v>50</c:v>
                </c:pt>
                <c:pt idx="19">
                  <c:v>60</c:v>
                </c:pt>
                <c:pt idx="20">
                  <c:v>70</c:v>
                </c:pt>
                <c:pt idx="21">
                  <c:v>80</c:v>
                </c:pt>
                <c:pt idx="22">
                  <c:v>90</c:v>
                </c:pt>
                <c:pt idx="23">
                  <c:v>100</c:v>
                </c:pt>
                <c:pt idx="24">
                  <c:v>110</c:v>
                </c:pt>
                <c:pt idx="25">
                  <c:v>120</c:v>
                </c:pt>
                <c:pt idx="26">
                  <c:v>130</c:v>
                </c:pt>
              </c:numCache>
            </c:numRef>
          </c:xVal>
          <c:yVal>
            <c:numRef>
              <c:f>'10FFF_20X20'!$F$3:$F$29</c:f>
              <c:numCache>
                <c:formatCode>General</c:formatCode>
                <c:ptCount val="27"/>
                <c:pt idx="0">
                  <c:v>7.9999999999999988E-2</c:v>
                </c:pt>
                <c:pt idx="1">
                  <c:v>0.18</c:v>
                </c:pt>
                <c:pt idx="2">
                  <c:v>2.6399999999999997</c:v>
                </c:pt>
                <c:pt idx="3">
                  <c:v>3.02</c:v>
                </c:pt>
                <c:pt idx="4">
                  <c:v>0.53000000000000047</c:v>
                </c:pt>
                <c:pt idx="5">
                  <c:v>0.45</c:v>
                </c:pt>
                <c:pt idx="6">
                  <c:v>0.45</c:v>
                </c:pt>
                <c:pt idx="7">
                  <c:v>0.47000000000000031</c:v>
                </c:pt>
                <c:pt idx="8">
                  <c:v>0.48999999999999916</c:v>
                </c:pt>
                <c:pt idx="9">
                  <c:v>0.5</c:v>
                </c:pt>
                <c:pt idx="10">
                  <c:v>0.46000000000000085</c:v>
                </c:pt>
                <c:pt idx="11">
                  <c:v>0.35999999999999943</c:v>
                </c:pt>
                <c:pt idx="12">
                  <c:v>0.15</c:v>
                </c:pt>
                <c:pt idx="13">
                  <c:v>-0.12000000000000029</c:v>
                </c:pt>
                <c:pt idx="14">
                  <c:v>-0.35999999999999943</c:v>
                </c:pt>
                <c:pt idx="15">
                  <c:v>-0.47000000000000031</c:v>
                </c:pt>
                <c:pt idx="16">
                  <c:v>-0.5</c:v>
                </c:pt>
                <c:pt idx="17">
                  <c:v>-0.49000000000000055</c:v>
                </c:pt>
                <c:pt idx="18">
                  <c:v>-0.4799999999999997</c:v>
                </c:pt>
                <c:pt idx="19">
                  <c:v>-0.45</c:v>
                </c:pt>
                <c:pt idx="20">
                  <c:v>-0.45999999999999941</c:v>
                </c:pt>
                <c:pt idx="21">
                  <c:v>-0.53000000000000047</c:v>
                </c:pt>
                <c:pt idx="22">
                  <c:v>-3.01</c:v>
                </c:pt>
                <c:pt idx="23">
                  <c:v>-2.66</c:v>
                </c:pt>
                <c:pt idx="24">
                  <c:v>-0.18000000000000002</c:v>
                </c:pt>
                <c:pt idx="25">
                  <c:v>-6.9999999999999979E-2</c:v>
                </c:pt>
                <c:pt idx="26">
                  <c:v>1.6923076923076926E-2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AAE-449D-BDF7-4E6A86450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637023"/>
        <c:axId val="1975977487"/>
      </c:scatterChart>
      <c:valAx>
        <c:axId val="1950637023"/>
        <c:scaling>
          <c:orientation val="minMax"/>
          <c:max val="130"/>
          <c:min val="-1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Distance (mm)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0.44631859106002247"/>
              <c:y val="0.91111111111111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75977487"/>
        <c:crosses val="autoZero"/>
        <c:crossBetween val="midCat"/>
        <c:majorUnit val="20"/>
        <c:minorUnit val="1"/>
      </c:valAx>
      <c:valAx>
        <c:axId val="197597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2.7692501976961999E-2"/>
              <c:y val="0.442074074074074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50637023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11b 1st Derivative_1500_10FFF_20X20</a:t>
            </a:r>
          </a:p>
        </c:rich>
      </c:tx>
      <c:layout>
        <c:manualLayout>
          <c:xMode val="edge"/>
          <c:yMode val="edge"/>
          <c:x val="0.1839798488664987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9.1410513232445423E-2"/>
          <c:y val="0.22353820898752264"/>
          <c:w val="0.83523936082297012"/>
          <c:h val="0.68016557936171529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'10FFF_20X20'!$E$3:$E$37</c:f>
              <c:numCache>
                <c:formatCode>0.00</c:formatCode>
                <c:ptCount val="35"/>
                <c:pt idx="0">
                  <c:v>-120.21</c:v>
                </c:pt>
                <c:pt idx="1">
                  <c:v>-113.14</c:v>
                </c:pt>
                <c:pt idx="2">
                  <c:v>-106.07</c:v>
                </c:pt>
                <c:pt idx="3">
                  <c:v>-98.99</c:v>
                </c:pt>
                <c:pt idx="4">
                  <c:v>-91.92</c:v>
                </c:pt>
                <c:pt idx="5">
                  <c:v>-84.85</c:v>
                </c:pt>
                <c:pt idx="6">
                  <c:v>-77.78</c:v>
                </c:pt>
                <c:pt idx="7">
                  <c:v>-70.709999999999994</c:v>
                </c:pt>
                <c:pt idx="8">
                  <c:v>-63.64</c:v>
                </c:pt>
                <c:pt idx="9">
                  <c:v>-56.57</c:v>
                </c:pt>
                <c:pt idx="10">
                  <c:v>-49.5</c:v>
                </c:pt>
                <c:pt idx="11">
                  <c:v>-42.43</c:v>
                </c:pt>
                <c:pt idx="12">
                  <c:v>-35.36</c:v>
                </c:pt>
                <c:pt idx="13">
                  <c:v>-28.28</c:v>
                </c:pt>
                <c:pt idx="14">
                  <c:v>-21.21</c:v>
                </c:pt>
                <c:pt idx="15">
                  <c:v>-14.14</c:v>
                </c:pt>
                <c:pt idx="16">
                  <c:v>-7.07</c:v>
                </c:pt>
                <c:pt idx="17">
                  <c:v>0</c:v>
                </c:pt>
                <c:pt idx="18">
                  <c:v>7.07</c:v>
                </c:pt>
                <c:pt idx="19">
                  <c:v>14.14</c:v>
                </c:pt>
                <c:pt idx="20">
                  <c:v>21.21</c:v>
                </c:pt>
                <c:pt idx="21">
                  <c:v>28.28</c:v>
                </c:pt>
                <c:pt idx="22">
                  <c:v>35.36</c:v>
                </c:pt>
                <c:pt idx="23">
                  <c:v>42.43</c:v>
                </c:pt>
                <c:pt idx="24">
                  <c:v>49.5</c:v>
                </c:pt>
                <c:pt idx="25">
                  <c:v>56.57</c:v>
                </c:pt>
                <c:pt idx="26">
                  <c:v>63.64</c:v>
                </c:pt>
                <c:pt idx="27">
                  <c:v>70.709999999999994</c:v>
                </c:pt>
                <c:pt idx="28">
                  <c:v>77.78</c:v>
                </c:pt>
                <c:pt idx="29">
                  <c:v>84.85</c:v>
                </c:pt>
                <c:pt idx="30">
                  <c:v>91.92</c:v>
                </c:pt>
                <c:pt idx="31">
                  <c:v>98.99</c:v>
                </c:pt>
                <c:pt idx="32">
                  <c:v>106.07</c:v>
                </c:pt>
                <c:pt idx="33">
                  <c:v>113.14</c:v>
                </c:pt>
                <c:pt idx="34">
                  <c:v>120.21</c:v>
                </c:pt>
              </c:numCache>
            </c:numRef>
          </c:xVal>
          <c:yVal>
            <c:numRef>
              <c:f>'10FFF_20X20'!$F$3:$F$37</c:f>
              <c:numCache>
                <c:formatCode>General</c:formatCode>
                <c:ptCount val="35"/>
                <c:pt idx="0">
                  <c:v>0.16973125884016993</c:v>
                </c:pt>
                <c:pt idx="1">
                  <c:v>0.4809052333804803</c:v>
                </c:pt>
                <c:pt idx="2">
                  <c:v>4.279661016949154</c:v>
                </c:pt>
                <c:pt idx="3">
                  <c:v>3.0975954738331004</c:v>
                </c:pt>
                <c:pt idx="4">
                  <c:v>0.66478076379066453</c:v>
                </c:pt>
                <c:pt idx="5">
                  <c:v>0.48090523338048019</c:v>
                </c:pt>
                <c:pt idx="6">
                  <c:v>0.43847241867043923</c:v>
                </c:pt>
                <c:pt idx="7">
                  <c:v>0.43847241867043807</c:v>
                </c:pt>
                <c:pt idx="8">
                  <c:v>0.46676096181046633</c:v>
                </c:pt>
                <c:pt idx="9">
                  <c:v>0.45261669024045298</c:v>
                </c:pt>
                <c:pt idx="10">
                  <c:v>0.49504950495049505</c:v>
                </c:pt>
                <c:pt idx="11">
                  <c:v>0.48090523338048169</c:v>
                </c:pt>
                <c:pt idx="12">
                  <c:v>0.48022598870056388</c:v>
                </c:pt>
                <c:pt idx="13">
                  <c:v>0.46676096181046833</c:v>
                </c:pt>
                <c:pt idx="14">
                  <c:v>0.39603960396039561</c:v>
                </c:pt>
                <c:pt idx="15">
                  <c:v>0.28288543140028288</c:v>
                </c:pt>
                <c:pt idx="16">
                  <c:v>0.11315417256011275</c:v>
                </c:pt>
                <c:pt idx="17">
                  <c:v>-9.9009900990099403E-2</c:v>
                </c:pt>
                <c:pt idx="18">
                  <c:v>-0.25459688826025417</c:v>
                </c:pt>
                <c:pt idx="19">
                  <c:v>-0.41018387553041097</c:v>
                </c:pt>
                <c:pt idx="20">
                  <c:v>-0.45261669024045098</c:v>
                </c:pt>
                <c:pt idx="21">
                  <c:v>-0.49435028248587581</c:v>
                </c:pt>
                <c:pt idx="22">
                  <c:v>-0.48090523338048169</c:v>
                </c:pt>
                <c:pt idx="23">
                  <c:v>-0.48090523338048169</c:v>
                </c:pt>
                <c:pt idx="24">
                  <c:v>-0.45261669024045098</c:v>
                </c:pt>
                <c:pt idx="25">
                  <c:v>-0.46676096181046833</c:v>
                </c:pt>
                <c:pt idx="26">
                  <c:v>-0.42432814710042471</c:v>
                </c:pt>
                <c:pt idx="27">
                  <c:v>-0.45261669024045054</c:v>
                </c:pt>
                <c:pt idx="28">
                  <c:v>-0.46676096181046883</c:v>
                </c:pt>
                <c:pt idx="29">
                  <c:v>-0.67892503536067783</c:v>
                </c:pt>
                <c:pt idx="30">
                  <c:v>-2.956152758132959</c:v>
                </c:pt>
                <c:pt idx="31">
                  <c:v>-4.4209039548022604</c:v>
                </c:pt>
                <c:pt idx="32">
                  <c:v>-0.52333804809052265</c:v>
                </c:pt>
                <c:pt idx="33">
                  <c:v>-0.16973125884016993</c:v>
                </c:pt>
                <c:pt idx="34">
                  <c:v>2.662008152399967E-2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A63-4046-8BC4-89AC6996E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8306383"/>
        <c:axId val="1939190575"/>
      </c:scatterChart>
      <c:valAx>
        <c:axId val="2028306383"/>
        <c:scaling>
          <c:orientation val="minMax"/>
          <c:max val="130"/>
          <c:min val="-1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39086058827029491"/>
              <c:y val="0.918518518518518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39190575"/>
        <c:crosses val="autoZero"/>
        <c:crossBetween val="midCat"/>
        <c:majorUnit val="20"/>
        <c:minorUnit val="1"/>
      </c:valAx>
      <c:valAx>
        <c:axId val="1939190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2.0192916691458909E-2"/>
              <c:y val="0.442074074074074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028306383"/>
        <c:crosses val="autoZero"/>
        <c:crossBetween val="midCat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Fig. 11c 1st Derivative_1600_10FFF_20X20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043480654772667"/>
          <c:y val="0.21900305997573874"/>
          <c:w val="0.85464453668252294"/>
          <c:h val="0.673589613294628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'10FFF_20X20'!$F$2</c:f>
              <c:strCache>
                <c:ptCount val="1"/>
                <c:pt idx="0">
                  <c:v>1st 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'10FFF_20X20'!$E$3:$E$47</c:f>
              <c:numCache>
                <c:formatCode>0.00</c:formatCode>
                <c:ptCount val="45"/>
                <c:pt idx="0">
                  <c:v>-110</c:v>
                </c:pt>
                <c:pt idx="1">
                  <c:v>-105</c:v>
                </c:pt>
                <c:pt idx="2">
                  <c:v>-100</c:v>
                </c:pt>
                <c:pt idx="3">
                  <c:v>-95</c:v>
                </c:pt>
                <c:pt idx="4">
                  <c:v>-90</c:v>
                </c:pt>
                <c:pt idx="5">
                  <c:v>-85</c:v>
                </c:pt>
                <c:pt idx="6">
                  <c:v>-80</c:v>
                </c:pt>
                <c:pt idx="7">
                  <c:v>-75</c:v>
                </c:pt>
                <c:pt idx="8">
                  <c:v>-70</c:v>
                </c:pt>
                <c:pt idx="9">
                  <c:v>-65</c:v>
                </c:pt>
                <c:pt idx="10">
                  <c:v>-60</c:v>
                </c:pt>
                <c:pt idx="11">
                  <c:v>-55</c:v>
                </c:pt>
                <c:pt idx="12">
                  <c:v>-50</c:v>
                </c:pt>
                <c:pt idx="13">
                  <c:v>-45</c:v>
                </c:pt>
                <c:pt idx="14">
                  <c:v>-40</c:v>
                </c:pt>
                <c:pt idx="15">
                  <c:v>-35</c:v>
                </c:pt>
                <c:pt idx="16">
                  <c:v>-30</c:v>
                </c:pt>
                <c:pt idx="17">
                  <c:v>-25</c:v>
                </c:pt>
                <c:pt idx="18">
                  <c:v>-20</c:v>
                </c:pt>
                <c:pt idx="19">
                  <c:v>-15</c:v>
                </c:pt>
                <c:pt idx="20">
                  <c:v>-10</c:v>
                </c:pt>
                <c:pt idx="21">
                  <c:v>-5</c:v>
                </c:pt>
                <c:pt idx="22">
                  <c:v>0</c:v>
                </c:pt>
                <c:pt idx="23">
                  <c:v>5</c:v>
                </c:pt>
                <c:pt idx="24">
                  <c:v>10</c:v>
                </c:pt>
                <c:pt idx="25">
                  <c:v>15</c:v>
                </c:pt>
                <c:pt idx="26">
                  <c:v>20</c:v>
                </c:pt>
                <c:pt idx="27">
                  <c:v>25</c:v>
                </c:pt>
                <c:pt idx="28">
                  <c:v>30</c:v>
                </c:pt>
                <c:pt idx="29">
                  <c:v>35</c:v>
                </c:pt>
                <c:pt idx="30">
                  <c:v>40</c:v>
                </c:pt>
                <c:pt idx="31">
                  <c:v>45</c:v>
                </c:pt>
                <c:pt idx="32">
                  <c:v>50</c:v>
                </c:pt>
                <c:pt idx="33">
                  <c:v>55</c:v>
                </c:pt>
                <c:pt idx="34">
                  <c:v>60</c:v>
                </c:pt>
                <c:pt idx="35">
                  <c:v>65</c:v>
                </c:pt>
                <c:pt idx="36">
                  <c:v>70</c:v>
                </c:pt>
                <c:pt idx="37">
                  <c:v>75</c:v>
                </c:pt>
                <c:pt idx="38">
                  <c:v>80</c:v>
                </c:pt>
                <c:pt idx="39">
                  <c:v>85</c:v>
                </c:pt>
                <c:pt idx="40">
                  <c:v>90</c:v>
                </c:pt>
                <c:pt idx="41">
                  <c:v>95</c:v>
                </c:pt>
                <c:pt idx="42">
                  <c:v>100</c:v>
                </c:pt>
                <c:pt idx="43">
                  <c:v>105</c:v>
                </c:pt>
                <c:pt idx="44">
                  <c:v>110</c:v>
                </c:pt>
              </c:numCache>
            </c:numRef>
          </c:xVal>
          <c:yVal>
            <c:numRef>
              <c:f>'10FFF_20X20'!$F$3:$F$47</c:f>
              <c:numCache>
                <c:formatCode>General</c:formatCode>
                <c:ptCount val="45"/>
                <c:pt idx="0">
                  <c:v>0.6</c:v>
                </c:pt>
                <c:pt idx="1">
                  <c:v>5.4799999999999995</c:v>
                </c:pt>
                <c:pt idx="2">
                  <c:v>4.5400000000000009</c:v>
                </c:pt>
                <c:pt idx="3">
                  <c:v>1.3200000000000003</c:v>
                </c:pt>
                <c:pt idx="4">
                  <c:v>0.55999999999999939</c:v>
                </c:pt>
                <c:pt idx="5">
                  <c:v>0.41999999999999887</c:v>
                </c:pt>
                <c:pt idx="6">
                  <c:v>0.42000000000000171</c:v>
                </c:pt>
                <c:pt idx="7">
                  <c:v>0.41999999999999887</c:v>
                </c:pt>
                <c:pt idx="8">
                  <c:v>0.4</c:v>
                </c:pt>
                <c:pt idx="9">
                  <c:v>0.42000000000000171</c:v>
                </c:pt>
                <c:pt idx="10">
                  <c:v>0.43999999999999773</c:v>
                </c:pt>
                <c:pt idx="11">
                  <c:v>0.42000000000000171</c:v>
                </c:pt>
                <c:pt idx="12">
                  <c:v>0.44000000000000056</c:v>
                </c:pt>
                <c:pt idx="13">
                  <c:v>0.41999999999999887</c:v>
                </c:pt>
                <c:pt idx="14">
                  <c:v>0.41999999999999887</c:v>
                </c:pt>
                <c:pt idx="15">
                  <c:v>0.42000000000000171</c:v>
                </c:pt>
                <c:pt idx="16">
                  <c:v>0.44000000000000056</c:v>
                </c:pt>
                <c:pt idx="17">
                  <c:v>0.37999999999999828</c:v>
                </c:pt>
                <c:pt idx="18">
                  <c:v>0.35999999999999943</c:v>
                </c:pt>
                <c:pt idx="19">
                  <c:v>0.3</c:v>
                </c:pt>
                <c:pt idx="20">
                  <c:v>0.16000000000000228</c:v>
                </c:pt>
                <c:pt idx="21">
                  <c:v>1.9999999999998862E-2</c:v>
                </c:pt>
                <c:pt idx="22">
                  <c:v>-5.9999999999999429E-2</c:v>
                </c:pt>
                <c:pt idx="23">
                  <c:v>-0.18000000000000113</c:v>
                </c:pt>
                <c:pt idx="24">
                  <c:v>-0.27999999999999831</c:v>
                </c:pt>
                <c:pt idx="25">
                  <c:v>-0.36000000000000226</c:v>
                </c:pt>
                <c:pt idx="26">
                  <c:v>-0.4</c:v>
                </c:pt>
                <c:pt idx="27">
                  <c:v>-0.43999999999999773</c:v>
                </c:pt>
                <c:pt idx="28">
                  <c:v>-0.4600000000000023</c:v>
                </c:pt>
                <c:pt idx="29">
                  <c:v>-0.43999999999999773</c:v>
                </c:pt>
                <c:pt idx="30">
                  <c:v>-0.44000000000000056</c:v>
                </c:pt>
                <c:pt idx="31">
                  <c:v>-0.5</c:v>
                </c:pt>
                <c:pt idx="32">
                  <c:v>-0.44000000000000056</c:v>
                </c:pt>
                <c:pt idx="33">
                  <c:v>-0.45999999999999941</c:v>
                </c:pt>
                <c:pt idx="34">
                  <c:v>-0.42000000000000171</c:v>
                </c:pt>
                <c:pt idx="35">
                  <c:v>-0.43999999999999773</c:v>
                </c:pt>
                <c:pt idx="36">
                  <c:v>-0.42000000000000171</c:v>
                </c:pt>
                <c:pt idx="37">
                  <c:v>-0.41999999999999887</c:v>
                </c:pt>
                <c:pt idx="38">
                  <c:v>-0.44000000000000056</c:v>
                </c:pt>
                <c:pt idx="39">
                  <c:v>-0.54000000000000059</c:v>
                </c:pt>
                <c:pt idx="40">
                  <c:v>-1.3</c:v>
                </c:pt>
                <c:pt idx="41">
                  <c:v>-4.419999999999999</c:v>
                </c:pt>
                <c:pt idx="42">
                  <c:v>-5.3400000000000007</c:v>
                </c:pt>
                <c:pt idx="43">
                  <c:v>-0.64</c:v>
                </c:pt>
                <c:pt idx="44">
                  <c:v>5.2727272727272727E-2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A46-48AA-886E-D8F4463BC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6501663"/>
        <c:axId val="1466636959"/>
      </c:scatterChart>
      <c:valAx>
        <c:axId val="1846501663"/>
        <c:scaling>
          <c:orientation val="minMax"/>
          <c:max val="110"/>
          <c:min val="-1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3334443083244539"/>
              <c:y val="0.91111111111111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466636959"/>
        <c:crosses val="autoZero"/>
        <c:crossBetween val="midCat"/>
        <c:majorUnit val="20"/>
        <c:minorUnit val="2"/>
      </c:valAx>
      <c:valAx>
        <c:axId val="1466636959"/>
        <c:scaling>
          <c:orientation val="minMax"/>
          <c:max val="6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4.1518333853990348E-2"/>
              <c:y val="0.440222222222222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846501663"/>
        <c:crosses val="autoZero"/>
        <c:crossBetween val="midCat"/>
        <c:majorUnit val="1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11d 1st Derivative_Starcheck_10FFF_20X20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9.2975368650887236E-2"/>
          <c:y val="0.22334587810617873"/>
          <c:w val="0.8470723039581094"/>
          <c:h val="0.674671091205864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'10FFF_20X20'!$E$3:$E$81</c:f>
              <c:numCache>
                <c:formatCode>0.00</c:formatCode>
                <c:ptCount val="79"/>
                <c:pt idx="0">
                  <c:v>-120</c:v>
                </c:pt>
                <c:pt idx="1">
                  <c:v>-117</c:v>
                </c:pt>
                <c:pt idx="2">
                  <c:v>-114</c:v>
                </c:pt>
                <c:pt idx="3">
                  <c:v>-111</c:v>
                </c:pt>
                <c:pt idx="4">
                  <c:v>-108</c:v>
                </c:pt>
                <c:pt idx="5">
                  <c:v>-105</c:v>
                </c:pt>
                <c:pt idx="6">
                  <c:v>-102</c:v>
                </c:pt>
                <c:pt idx="7">
                  <c:v>-99</c:v>
                </c:pt>
                <c:pt idx="8">
                  <c:v>-96</c:v>
                </c:pt>
                <c:pt idx="9">
                  <c:v>-93</c:v>
                </c:pt>
                <c:pt idx="10">
                  <c:v>-90</c:v>
                </c:pt>
                <c:pt idx="11">
                  <c:v>-87</c:v>
                </c:pt>
                <c:pt idx="12">
                  <c:v>-84</c:v>
                </c:pt>
                <c:pt idx="13">
                  <c:v>-81</c:v>
                </c:pt>
                <c:pt idx="14">
                  <c:v>-78</c:v>
                </c:pt>
                <c:pt idx="15">
                  <c:v>-75</c:v>
                </c:pt>
                <c:pt idx="16">
                  <c:v>-72</c:v>
                </c:pt>
                <c:pt idx="17">
                  <c:v>-69</c:v>
                </c:pt>
                <c:pt idx="18">
                  <c:v>-66</c:v>
                </c:pt>
                <c:pt idx="19">
                  <c:v>-63</c:v>
                </c:pt>
                <c:pt idx="20">
                  <c:v>-60</c:v>
                </c:pt>
                <c:pt idx="21">
                  <c:v>-57</c:v>
                </c:pt>
                <c:pt idx="22">
                  <c:v>-54</c:v>
                </c:pt>
                <c:pt idx="23">
                  <c:v>-51</c:v>
                </c:pt>
                <c:pt idx="24">
                  <c:v>-48</c:v>
                </c:pt>
                <c:pt idx="25">
                  <c:v>-45</c:v>
                </c:pt>
                <c:pt idx="26">
                  <c:v>-42</c:v>
                </c:pt>
                <c:pt idx="27">
                  <c:v>-39</c:v>
                </c:pt>
                <c:pt idx="28">
                  <c:v>-36</c:v>
                </c:pt>
                <c:pt idx="29">
                  <c:v>-33</c:v>
                </c:pt>
                <c:pt idx="30">
                  <c:v>-30</c:v>
                </c:pt>
                <c:pt idx="31">
                  <c:v>-27</c:v>
                </c:pt>
                <c:pt idx="32">
                  <c:v>-24</c:v>
                </c:pt>
                <c:pt idx="33">
                  <c:v>-21</c:v>
                </c:pt>
                <c:pt idx="34">
                  <c:v>-18</c:v>
                </c:pt>
                <c:pt idx="35">
                  <c:v>-15</c:v>
                </c:pt>
                <c:pt idx="36">
                  <c:v>-12</c:v>
                </c:pt>
                <c:pt idx="37">
                  <c:v>-9</c:v>
                </c:pt>
                <c:pt idx="38">
                  <c:v>-6</c:v>
                </c:pt>
                <c:pt idx="39">
                  <c:v>0</c:v>
                </c:pt>
                <c:pt idx="40">
                  <c:v>6</c:v>
                </c:pt>
                <c:pt idx="41">
                  <c:v>9</c:v>
                </c:pt>
                <c:pt idx="42">
                  <c:v>12</c:v>
                </c:pt>
                <c:pt idx="43">
                  <c:v>15</c:v>
                </c:pt>
                <c:pt idx="44">
                  <c:v>18</c:v>
                </c:pt>
                <c:pt idx="45">
                  <c:v>21</c:v>
                </c:pt>
                <c:pt idx="46">
                  <c:v>24</c:v>
                </c:pt>
                <c:pt idx="47">
                  <c:v>27</c:v>
                </c:pt>
                <c:pt idx="48">
                  <c:v>30</c:v>
                </c:pt>
                <c:pt idx="49">
                  <c:v>33</c:v>
                </c:pt>
                <c:pt idx="50">
                  <c:v>36</c:v>
                </c:pt>
                <c:pt idx="51">
                  <c:v>39</c:v>
                </c:pt>
                <c:pt idx="52">
                  <c:v>42</c:v>
                </c:pt>
                <c:pt idx="53">
                  <c:v>45</c:v>
                </c:pt>
                <c:pt idx="54">
                  <c:v>48</c:v>
                </c:pt>
                <c:pt idx="55">
                  <c:v>51</c:v>
                </c:pt>
                <c:pt idx="56">
                  <c:v>54</c:v>
                </c:pt>
                <c:pt idx="57">
                  <c:v>57</c:v>
                </c:pt>
                <c:pt idx="58">
                  <c:v>60</c:v>
                </c:pt>
                <c:pt idx="59">
                  <c:v>63</c:v>
                </c:pt>
                <c:pt idx="60">
                  <c:v>66</c:v>
                </c:pt>
                <c:pt idx="61">
                  <c:v>69</c:v>
                </c:pt>
                <c:pt idx="62">
                  <c:v>72</c:v>
                </c:pt>
                <c:pt idx="63">
                  <c:v>75</c:v>
                </c:pt>
                <c:pt idx="64">
                  <c:v>78</c:v>
                </c:pt>
                <c:pt idx="65">
                  <c:v>81</c:v>
                </c:pt>
                <c:pt idx="66">
                  <c:v>84</c:v>
                </c:pt>
                <c:pt idx="67">
                  <c:v>87</c:v>
                </c:pt>
                <c:pt idx="68">
                  <c:v>90</c:v>
                </c:pt>
                <c:pt idx="69">
                  <c:v>93</c:v>
                </c:pt>
                <c:pt idx="70">
                  <c:v>96</c:v>
                </c:pt>
                <c:pt idx="71">
                  <c:v>99</c:v>
                </c:pt>
                <c:pt idx="72">
                  <c:v>102</c:v>
                </c:pt>
                <c:pt idx="73">
                  <c:v>105</c:v>
                </c:pt>
                <c:pt idx="74">
                  <c:v>108</c:v>
                </c:pt>
                <c:pt idx="75">
                  <c:v>111</c:v>
                </c:pt>
                <c:pt idx="76">
                  <c:v>114</c:v>
                </c:pt>
                <c:pt idx="77">
                  <c:v>117</c:v>
                </c:pt>
                <c:pt idx="78">
                  <c:v>120</c:v>
                </c:pt>
              </c:numCache>
            </c:numRef>
          </c:xVal>
          <c:yVal>
            <c:numRef>
              <c:f>'10FFF_20X20'!$F$3:$F$81</c:f>
              <c:numCache>
                <c:formatCode>General</c:formatCode>
                <c:ptCount val="79"/>
                <c:pt idx="0">
                  <c:v>0.1333333333333333</c:v>
                </c:pt>
                <c:pt idx="1">
                  <c:v>0.16666666666666682</c:v>
                </c:pt>
                <c:pt idx="2">
                  <c:v>0.26666666666666661</c:v>
                </c:pt>
                <c:pt idx="3">
                  <c:v>0.46666666666666651</c:v>
                </c:pt>
                <c:pt idx="4">
                  <c:v>0.86666666666666659</c:v>
                </c:pt>
                <c:pt idx="5">
                  <c:v>2.4333333333333336</c:v>
                </c:pt>
                <c:pt idx="6">
                  <c:v>7.333333333333333</c:v>
                </c:pt>
                <c:pt idx="7">
                  <c:v>5.0666666666666673</c:v>
                </c:pt>
                <c:pt idx="8">
                  <c:v>1.6333333333333329</c:v>
                </c:pt>
                <c:pt idx="9">
                  <c:v>0.89999999999999858</c:v>
                </c:pt>
                <c:pt idx="10">
                  <c:v>0.66666666666666663</c:v>
                </c:pt>
                <c:pt idx="11">
                  <c:v>0.53333333333333621</c:v>
                </c:pt>
                <c:pt idx="12">
                  <c:v>0.46666666666666384</c:v>
                </c:pt>
                <c:pt idx="13">
                  <c:v>0.46666666666666856</c:v>
                </c:pt>
                <c:pt idx="14">
                  <c:v>0.46666666666666384</c:v>
                </c:pt>
                <c:pt idx="15">
                  <c:v>0.46666666666666856</c:v>
                </c:pt>
                <c:pt idx="16">
                  <c:v>0.4333333333333324</c:v>
                </c:pt>
                <c:pt idx="17">
                  <c:v>0.46666666666666856</c:v>
                </c:pt>
                <c:pt idx="18">
                  <c:v>0.4333333333333324</c:v>
                </c:pt>
                <c:pt idx="19">
                  <c:v>0.46666666666666856</c:v>
                </c:pt>
                <c:pt idx="20">
                  <c:v>0.4333333333333324</c:v>
                </c:pt>
                <c:pt idx="21">
                  <c:v>0.46666666666666384</c:v>
                </c:pt>
                <c:pt idx="22">
                  <c:v>0.43333333333333712</c:v>
                </c:pt>
                <c:pt idx="23">
                  <c:v>0.5</c:v>
                </c:pt>
                <c:pt idx="24">
                  <c:v>0.46666666666666384</c:v>
                </c:pt>
                <c:pt idx="25">
                  <c:v>0.5</c:v>
                </c:pt>
                <c:pt idx="26">
                  <c:v>0.5</c:v>
                </c:pt>
                <c:pt idx="27">
                  <c:v>0.46666666666666856</c:v>
                </c:pt>
                <c:pt idx="28">
                  <c:v>0.46666666666666384</c:v>
                </c:pt>
                <c:pt idx="29">
                  <c:v>0.5</c:v>
                </c:pt>
                <c:pt idx="30">
                  <c:v>0.5</c:v>
                </c:pt>
                <c:pt idx="31">
                  <c:v>0.46666666666666856</c:v>
                </c:pt>
                <c:pt idx="32">
                  <c:v>0.46666666666666856</c:v>
                </c:pt>
                <c:pt idx="33">
                  <c:v>0.4333333333333324</c:v>
                </c:pt>
                <c:pt idx="34">
                  <c:v>0.36666666666666475</c:v>
                </c:pt>
                <c:pt idx="35">
                  <c:v>0.33333333333333331</c:v>
                </c:pt>
                <c:pt idx="36">
                  <c:v>0.33333333333333331</c:v>
                </c:pt>
                <c:pt idx="37">
                  <c:v>0.16666666666666666</c:v>
                </c:pt>
                <c:pt idx="38">
                  <c:v>0.11666666666666714</c:v>
                </c:pt>
                <c:pt idx="39">
                  <c:v>-9.9999999999999048E-2</c:v>
                </c:pt>
                <c:pt idx="40">
                  <c:v>-0.20000000000000284</c:v>
                </c:pt>
                <c:pt idx="41">
                  <c:v>-0.29999999999999716</c:v>
                </c:pt>
                <c:pt idx="42">
                  <c:v>-0.33333333333333331</c:v>
                </c:pt>
                <c:pt idx="43">
                  <c:v>-0.40000000000000097</c:v>
                </c:pt>
                <c:pt idx="44">
                  <c:v>-0.40000000000000097</c:v>
                </c:pt>
                <c:pt idx="45">
                  <c:v>-0.46666666666666856</c:v>
                </c:pt>
                <c:pt idx="46">
                  <c:v>-0.4333333333333324</c:v>
                </c:pt>
                <c:pt idx="47">
                  <c:v>-0.53333333333333144</c:v>
                </c:pt>
                <c:pt idx="48">
                  <c:v>-0.4333333333333324</c:v>
                </c:pt>
                <c:pt idx="49">
                  <c:v>-0.5</c:v>
                </c:pt>
                <c:pt idx="50">
                  <c:v>-0.46666666666666856</c:v>
                </c:pt>
                <c:pt idx="51">
                  <c:v>-0.46666666666666856</c:v>
                </c:pt>
                <c:pt idx="52">
                  <c:v>-0.46666666666666384</c:v>
                </c:pt>
                <c:pt idx="53">
                  <c:v>-0.46666666666666856</c:v>
                </c:pt>
                <c:pt idx="54">
                  <c:v>-0.46666666666666384</c:v>
                </c:pt>
                <c:pt idx="55">
                  <c:v>-0.46666666666666856</c:v>
                </c:pt>
                <c:pt idx="56">
                  <c:v>-0.46666666666666856</c:v>
                </c:pt>
                <c:pt idx="57">
                  <c:v>-0.4333333333333324</c:v>
                </c:pt>
                <c:pt idx="58">
                  <c:v>-0.5</c:v>
                </c:pt>
                <c:pt idx="59">
                  <c:v>-0.4333333333333324</c:v>
                </c:pt>
                <c:pt idx="60">
                  <c:v>-0.46666666666666856</c:v>
                </c:pt>
                <c:pt idx="61">
                  <c:v>-0.46666666666666384</c:v>
                </c:pt>
                <c:pt idx="62">
                  <c:v>-0.46666666666666856</c:v>
                </c:pt>
                <c:pt idx="63">
                  <c:v>-0.46666666666666384</c:v>
                </c:pt>
                <c:pt idx="64">
                  <c:v>-0.5</c:v>
                </c:pt>
                <c:pt idx="65">
                  <c:v>-0.5</c:v>
                </c:pt>
                <c:pt idx="66">
                  <c:v>-0.53333333333333621</c:v>
                </c:pt>
                <c:pt idx="67">
                  <c:v>-0.63333333333333286</c:v>
                </c:pt>
                <c:pt idx="68">
                  <c:v>-0.89999999999999858</c:v>
                </c:pt>
                <c:pt idx="69">
                  <c:v>-1.5333333333333339</c:v>
                </c:pt>
                <c:pt idx="70">
                  <c:v>-4.4000000000000012</c:v>
                </c:pt>
                <c:pt idx="71">
                  <c:v>-7.833333333333333</c:v>
                </c:pt>
                <c:pt idx="72">
                  <c:v>-2.6333333333333329</c:v>
                </c:pt>
                <c:pt idx="73">
                  <c:v>-0.96666666666666679</c:v>
                </c:pt>
                <c:pt idx="74">
                  <c:v>-0.46666666666666651</c:v>
                </c:pt>
                <c:pt idx="75">
                  <c:v>-0.26666666666666661</c:v>
                </c:pt>
                <c:pt idx="76">
                  <c:v>-0.16666666666666682</c:v>
                </c:pt>
                <c:pt idx="77">
                  <c:v>-0.16666666666666666</c:v>
                </c:pt>
                <c:pt idx="78">
                  <c:v>2.8333333333333332E-2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6C4-4DBD-A591-CD36DDE68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4035760"/>
        <c:axId val="1427167472"/>
      </c:scatterChart>
      <c:valAx>
        <c:axId val="1334035760"/>
        <c:scaling>
          <c:orientation val="minMax"/>
          <c:max val="120"/>
          <c:min val="-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1886623581078392"/>
              <c:y val="0.913125564341806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427167472"/>
        <c:crosses val="autoZero"/>
        <c:crossBetween val="midCat"/>
        <c:majorUnit val="20"/>
        <c:minorUnit val="1"/>
      </c:valAx>
      <c:valAx>
        <c:axId val="142716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2.2314870240851162E-2"/>
              <c:y val="0.439036809064206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334035760"/>
        <c:crosses val="autoZero"/>
        <c:crossBetween val="midCat"/>
        <c:minorUnit val="0.2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11e 1st Derivative_PP3D_10FFF_20X20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'10FFF_20X20'!$E$3:$E$243</c:f>
              <c:numCache>
                <c:formatCode>0.00</c:formatCode>
                <c:ptCount val="241"/>
                <c:pt idx="0">
                  <c:v>-120</c:v>
                </c:pt>
                <c:pt idx="1">
                  <c:v>-119</c:v>
                </c:pt>
                <c:pt idx="2">
                  <c:v>-118</c:v>
                </c:pt>
                <c:pt idx="3">
                  <c:v>-117</c:v>
                </c:pt>
                <c:pt idx="4">
                  <c:v>-116</c:v>
                </c:pt>
                <c:pt idx="5">
                  <c:v>-115</c:v>
                </c:pt>
                <c:pt idx="6">
                  <c:v>-114</c:v>
                </c:pt>
                <c:pt idx="7">
                  <c:v>-113</c:v>
                </c:pt>
                <c:pt idx="8">
                  <c:v>-112</c:v>
                </c:pt>
                <c:pt idx="9">
                  <c:v>-111</c:v>
                </c:pt>
                <c:pt idx="10">
                  <c:v>-110</c:v>
                </c:pt>
                <c:pt idx="11">
                  <c:v>-109</c:v>
                </c:pt>
                <c:pt idx="12">
                  <c:v>-108</c:v>
                </c:pt>
                <c:pt idx="13">
                  <c:v>-107</c:v>
                </c:pt>
                <c:pt idx="14">
                  <c:v>-106</c:v>
                </c:pt>
                <c:pt idx="15">
                  <c:v>-105</c:v>
                </c:pt>
                <c:pt idx="16">
                  <c:v>-104</c:v>
                </c:pt>
                <c:pt idx="17">
                  <c:v>-103</c:v>
                </c:pt>
                <c:pt idx="18">
                  <c:v>-102</c:v>
                </c:pt>
                <c:pt idx="19">
                  <c:v>-101</c:v>
                </c:pt>
                <c:pt idx="20">
                  <c:v>-100</c:v>
                </c:pt>
                <c:pt idx="21">
                  <c:v>-99</c:v>
                </c:pt>
                <c:pt idx="22">
                  <c:v>-98</c:v>
                </c:pt>
                <c:pt idx="23">
                  <c:v>-97</c:v>
                </c:pt>
                <c:pt idx="24">
                  <c:v>-96</c:v>
                </c:pt>
                <c:pt idx="25">
                  <c:v>-95</c:v>
                </c:pt>
                <c:pt idx="26">
                  <c:v>-94</c:v>
                </c:pt>
                <c:pt idx="27">
                  <c:v>-93</c:v>
                </c:pt>
                <c:pt idx="28">
                  <c:v>-92</c:v>
                </c:pt>
                <c:pt idx="29">
                  <c:v>-91</c:v>
                </c:pt>
                <c:pt idx="30">
                  <c:v>-90</c:v>
                </c:pt>
                <c:pt idx="31">
                  <c:v>-89</c:v>
                </c:pt>
                <c:pt idx="32">
                  <c:v>-88</c:v>
                </c:pt>
                <c:pt idx="33">
                  <c:v>-87</c:v>
                </c:pt>
                <c:pt idx="34">
                  <c:v>-86</c:v>
                </c:pt>
                <c:pt idx="35">
                  <c:v>-85</c:v>
                </c:pt>
                <c:pt idx="36">
                  <c:v>-84</c:v>
                </c:pt>
                <c:pt idx="37">
                  <c:v>-83</c:v>
                </c:pt>
                <c:pt idx="38">
                  <c:v>-82</c:v>
                </c:pt>
                <c:pt idx="39">
                  <c:v>-81</c:v>
                </c:pt>
                <c:pt idx="40">
                  <c:v>-80</c:v>
                </c:pt>
                <c:pt idx="41">
                  <c:v>-79</c:v>
                </c:pt>
                <c:pt idx="42">
                  <c:v>-78</c:v>
                </c:pt>
                <c:pt idx="43">
                  <c:v>-77</c:v>
                </c:pt>
                <c:pt idx="44">
                  <c:v>-76</c:v>
                </c:pt>
                <c:pt idx="45">
                  <c:v>-75</c:v>
                </c:pt>
                <c:pt idx="46">
                  <c:v>-74</c:v>
                </c:pt>
                <c:pt idx="47">
                  <c:v>-73</c:v>
                </c:pt>
                <c:pt idx="48">
                  <c:v>-72</c:v>
                </c:pt>
                <c:pt idx="49">
                  <c:v>-71</c:v>
                </c:pt>
                <c:pt idx="50">
                  <c:v>-70</c:v>
                </c:pt>
                <c:pt idx="51">
                  <c:v>-69</c:v>
                </c:pt>
                <c:pt idx="52">
                  <c:v>-68</c:v>
                </c:pt>
                <c:pt idx="53">
                  <c:v>-67</c:v>
                </c:pt>
                <c:pt idx="54">
                  <c:v>-66</c:v>
                </c:pt>
                <c:pt idx="55">
                  <c:v>-65</c:v>
                </c:pt>
                <c:pt idx="56">
                  <c:v>-64</c:v>
                </c:pt>
                <c:pt idx="57">
                  <c:v>-63</c:v>
                </c:pt>
                <c:pt idx="58">
                  <c:v>-62</c:v>
                </c:pt>
                <c:pt idx="59">
                  <c:v>-61</c:v>
                </c:pt>
                <c:pt idx="60">
                  <c:v>-60</c:v>
                </c:pt>
                <c:pt idx="61">
                  <c:v>-59</c:v>
                </c:pt>
                <c:pt idx="62">
                  <c:v>-58</c:v>
                </c:pt>
                <c:pt idx="63">
                  <c:v>-57</c:v>
                </c:pt>
                <c:pt idx="64">
                  <c:v>-56</c:v>
                </c:pt>
                <c:pt idx="65">
                  <c:v>-55</c:v>
                </c:pt>
                <c:pt idx="66">
                  <c:v>-54</c:v>
                </c:pt>
                <c:pt idx="67">
                  <c:v>-53</c:v>
                </c:pt>
                <c:pt idx="68">
                  <c:v>-52</c:v>
                </c:pt>
                <c:pt idx="69">
                  <c:v>-51</c:v>
                </c:pt>
                <c:pt idx="70">
                  <c:v>-50</c:v>
                </c:pt>
                <c:pt idx="71">
                  <c:v>-49</c:v>
                </c:pt>
                <c:pt idx="72">
                  <c:v>-48</c:v>
                </c:pt>
                <c:pt idx="73">
                  <c:v>-47</c:v>
                </c:pt>
                <c:pt idx="74">
                  <c:v>-46</c:v>
                </c:pt>
                <c:pt idx="75">
                  <c:v>-45</c:v>
                </c:pt>
                <c:pt idx="76">
                  <c:v>-44</c:v>
                </c:pt>
                <c:pt idx="77">
                  <c:v>-43</c:v>
                </c:pt>
                <c:pt idx="78">
                  <c:v>-42</c:v>
                </c:pt>
                <c:pt idx="79">
                  <c:v>-41</c:v>
                </c:pt>
                <c:pt idx="80">
                  <c:v>-40</c:v>
                </c:pt>
                <c:pt idx="81">
                  <c:v>-39</c:v>
                </c:pt>
                <c:pt idx="82">
                  <c:v>-38</c:v>
                </c:pt>
                <c:pt idx="83">
                  <c:v>-37</c:v>
                </c:pt>
                <c:pt idx="84">
                  <c:v>-36</c:v>
                </c:pt>
                <c:pt idx="85">
                  <c:v>-35</c:v>
                </c:pt>
                <c:pt idx="86">
                  <c:v>-34</c:v>
                </c:pt>
                <c:pt idx="87">
                  <c:v>-33</c:v>
                </c:pt>
                <c:pt idx="88">
                  <c:v>-32</c:v>
                </c:pt>
                <c:pt idx="89">
                  <c:v>-31</c:v>
                </c:pt>
                <c:pt idx="90">
                  <c:v>-30</c:v>
                </c:pt>
                <c:pt idx="91">
                  <c:v>-29</c:v>
                </c:pt>
                <c:pt idx="92">
                  <c:v>-28</c:v>
                </c:pt>
                <c:pt idx="93">
                  <c:v>-27</c:v>
                </c:pt>
                <c:pt idx="94">
                  <c:v>-26</c:v>
                </c:pt>
                <c:pt idx="95">
                  <c:v>-25</c:v>
                </c:pt>
                <c:pt idx="96">
                  <c:v>-24</c:v>
                </c:pt>
                <c:pt idx="97">
                  <c:v>-23</c:v>
                </c:pt>
                <c:pt idx="98">
                  <c:v>-22</c:v>
                </c:pt>
                <c:pt idx="99">
                  <c:v>-21</c:v>
                </c:pt>
                <c:pt idx="100">
                  <c:v>-20</c:v>
                </c:pt>
                <c:pt idx="101">
                  <c:v>-19</c:v>
                </c:pt>
                <c:pt idx="102">
                  <c:v>-18</c:v>
                </c:pt>
                <c:pt idx="103">
                  <c:v>-17</c:v>
                </c:pt>
                <c:pt idx="104">
                  <c:v>-16</c:v>
                </c:pt>
                <c:pt idx="105">
                  <c:v>-15</c:v>
                </c:pt>
                <c:pt idx="106">
                  <c:v>-14</c:v>
                </c:pt>
                <c:pt idx="107">
                  <c:v>-13</c:v>
                </c:pt>
                <c:pt idx="108">
                  <c:v>-12</c:v>
                </c:pt>
                <c:pt idx="109">
                  <c:v>-11</c:v>
                </c:pt>
                <c:pt idx="110">
                  <c:v>-10</c:v>
                </c:pt>
                <c:pt idx="111">
                  <c:v>-9</c:v>
                </c:pt>
                <c:pt idx="112">
                  <c:v>-8</c:v>
                </c:pt>
                <c:pt idx="113">
                  <c:v>-7</c:v>
                </c:pt>
                <c:pt idx="114">
                  <c:v>-6</c:v>
                </c:pt>
                <c:pt idx="115">
                  <c:v>-5</c:v>
                </c:pt>
                <c:pt idx="116">
                  <c:v>-4</c:v>
                </c:pt>
                <c:pt idx="117">
                  <c:v>-3</c:v>
                </c:pt>
                <c:pt idx="118">
                  <c:v>-2</c:v>
                </c:pt>
                <c:pt idx="119">
                  <c:v>-1</c:v>
                </c:pt>
                <c:pt idx="120">
                  <c:v>0</c:v>
                </c:pt>
                <c:pt idx="121">
                  <c:v>1</c:v>
                </c:pt>
                <c:pt idx="122">
                  <c:v>2</c:v>
                </c:pt>
                <c:pt idx="123">
                  <c:v>3</c:v>
                </c:pt>
                <c:pt idx="124">
                  <c:v>4</c:v>
                </c:pt>
                <c:pt idx="125">
                  <c:v>5</c:v>
                </c:pt>
                <c:pt idx="126">
                  <c:v>6</c:v>
                </c:pt>
                <c:pt idx="127">
                  <c:v>7</c:v>
                </c:pt>
                <c:pt idx="128">
                  <c:v>8</c:v>
                </c:pt>
                <c:pt idx="129">
                  <c:v>9</c:v>
                </c:pt>
                <c:pt idx="130">
                  <c:v>10</c:v>
                </c:pt>
                <c:pt idx="131">
                  <c:v>11</c:v>
                </c:pt>
                <c:pt idx="132">
                  <c:v>12</c:v>
                </c:pt>
                <c:pt idx="133">
                  <c:v>13</c:v>
                </c:pt>
                <c:pt idx="134">
                  <c:v>14</c:v>
                </c:pt>
                <c:pt idx="135">
                  <c:v>15</c:v>
                </c:pt>
                <c:pt idx="136">
                  <c:v>16</c:v>
                </c:pt>
                <c:pt idx="137">
                  <c:v>17</c:v>
                </c:pt>
                <c:pt idx="138">
                  <c:v>18</c:v>
                </c:pt>
                <c:pt idx="139">
                  <c:v>19</c:v>
                </c:pt>
                <c:pt idx="140">
                  <c:v>20</c:v>
                </c:pt>
                <c:pt idx="141">
                  <c:v>21</c:v>
                </c:pt>
                <c:pt idx="142">
                  <c:v>22</c:v>
                </c:pt>
                <c:pt idx="143">
                  <c:v>23</c:v>
                </c:pt>
                <c:pt idx="144">
                  <c:v>24</c:v>
                </c:pt>
                <c:pt idx="145">
                  <c:v>25</c:v>
                </c:pt>
                <c:pt idx="146">
                  <c:v>26</c:v>
                </c:pt>
                <c:pt idx="147">
                  <c:v>27</c:v>
                </c:pt>
                <c:pt idx="148">
                  <c:v>28</c:v>
                </c:pt>
                <c:pt idx="149">
                  <c:v>29</c:v>
                </c:pt>
                <c:pt idx="150">
                  <c:v>30</c:v>
                </c:pt>
                <c:pt idx="151">
                  <c:v>31</c:v>
                </c:pt>
                <c:pt idx="152">
                  <c:v>32</c:v>
                </c:pt>
                <c:pt idx="153">
                  <c:v>33</c:v>
                </c:pt>
                <c:pt idx="154">
                  <c:v>34</c:v>
                </c:pt>
                <c:pt idx="155">
                  <c:v>35</c:v>
                </c:pt>
                <c:pt idx="156">
                  <c:v>36</c:v>
                </c:pt>
                <c:pt idx="157">
                  <c:v>37</c:v>
                </c:pt>
                <c:pt idx="158">
                  <c:v>38</c:v>
                </c:pt>
                <c:pt idx="159">
                  <c:v>39</c:v>
                </c:pt>
                <c:pt idx="160">
                  <c:v>40</c:v>
                </c:pt>
                <c:pt idx="161">
                  <c:v>41</c:v>
                </c:pt>
                <c:pt idx="162">
                  <c:v>42</c:v>
                </c:pt>
                <c:pt idx="163">
                  <c:v>43</c:v>
                </c:pt>
                <c:pt idx="164">
                  <c:v>44</c:v>
                </c:pt>
                <c:pt idx="165">
                  <c:v>45</c:v>
                </c:pt>
                <c:pt idx="166">
                  <c:v>46</c:v>
                </c:pt>
                <c:pt idx="167">
                  <c:v>47</c:v>
                </c:pt>
                <c:pt idx="168">
                  <c:v>48</c:v>
                </c:pt>
                <c:pt idx="169">
                  <c:v>49</c:v>
                </c:pt>
                <c:pt idx="170">
                  <c:v>50</c:v>
                </c:pt>
                <c:pt idx="171">
                  <c:v>51</c:v>
                </c:pt>
                <c:pt idx="172">
                  <c:v>52</c:v>
                </c:pt>
                <c:pt idx="173">
                  <c:v>53</c:v>
                </c:pt>
                <c:pt idx="174">
                  <c:v>54</c:v>
                </c:pt>
                <c:pt idx="175">
                  <c:v>55</c:v>
                </c:pt>
                <c:pt idx="176">
                  <c:v>56</c:v>
                </c:pt>
                <c:pt idx="177">
                  <c:v>57</c:v>
                </c:pt>
                <c:pt idx="178">
                  <c:v>58</c:v>
                </c:pt>
                <c:pt idx="179">
                  <c:v>59</c:v>
                </c:pt>
                <c:pt idx="180">
                  <c:v>60</c:v>
                </c:pt>
                <c:pt idx="181">
                  <c:v>61</c:v>
                </c:pt>
                <c:pt idx="182">
                  <c:v>62</c:v>
                </c:pt>
                <c:pt idx="183">
                  <c:v>63</c:v>
                </c:pt>
                <c:pt idx="184">
                  <c:v>64</c:v>
                </c:pt>
                <c:pt idx="185">
                  <c:v>65</c:v>
                </c:pt>
                <c:pt idx="186">
                  <c:v>66</c:v>
                </c:pt>
                <c:pt idx="187">
                  <c:v>67</c:v>
                </c:pt>
                <c:pt idx="188">
                  <c:v>68</c:v>
                </c:pt>
                <c:pt idx="189">
                  <c:v>69</c:v>
                </c:pt>
                <c:pt idx="190">
                  <c:v>70</c:v>
                </c:pt>
                <c:pt idx="191">
                  <c:v>71</c:v>
                </c:pt>
                <c:pt idx="192">
                  <c:v>72</c:v>
                </c:pt>
                <c:pt idx="193">
                  <c:v>73</c:v>
                </c:pt>
                <c:pt idx="194">
                  <c:v>74</c:v>
                </c:pt>
                <c:pt idx="195">
                  <c:v>75</c:v>
                </c:pt>
                <c:pt idx="196">
                  <c:v>76</c:v>
                </c:pt>
                <c:pt idx="197">
                  <c:v>77</c:v>
                </c:pt>
                <c:pt idx="198">
                  <c:v>78</c:v>
                </c:pt>
                <c:pt idx="199">
                  <c:v>79</c:v>
                </c:pt>
                <c:pt idx="200">
                  <c:v>80</c:v>
                </c:pt>
                <c:pt idx="201">
                  <c:v>81</c:v>
                </c:pt>
                <c:pt idx="202">
                  <c:v>82</c:v>
                </c:pt>
                <c:pt idx="203">
                  <c:v>83</c:v>
                </c:pt>
                <c:pt idx="204">
                  <c:v>84</c:v>
                </c:pt>
                <c:pt idx="205">
                  <c:v>85</c:v>
                </c:pt>
                <c:pt idx="206">
                  <c:v>86</c:v>
                </c:pt>
                <c:pt idx="207">
                  <c:v>87</c:v>
                </c:pt>
                <c:pt idx="208">
                  <c:v>88</c:v>
                </c:pt>
                <c:pt idx="209">
                  <c:v>89</c:v>
                </c:pt>
                <c:pt idx="210">
                  <c:v>90</c:v>
                </c:pt>
                <c:pt idx="211">
                  <c:v>91</c:v>
                </c:pt>
                <c:pt idx="212">
                  <c:v>92</c:v>
                </c:pt>
                <c:pt idx="213">
                  <c:v>93</c:v>
                </c:pt>
                <c:pt idx="214">
                  <c:v>94</c:v>
                </c:pt>
                <c:pt idx="215">
                  <c:v>95</c:v>
                </c:pt>
                <c:pt idx="216">
                  <c:v>96</c:v>
                </c:pt>
                <c:pt idx="217">
                  <c:v>97</c:v>
                </c:pt>
                <c:pt idx="218">
                  <c:v>98</c:v>
                </c:pt>
                <c:pt idx="219">
                  <c:v>99</c:v>
                </c:pt>
                <c:pt idx="220">
                  <c:v>100</c:v>
                </c:pt>
                <c:pt idx="221">
                  <c:v>101</c:v>
                </c:pt>
                <c:pt idx="222">
                  <c:v>102</c:v>
                </c:pt>
                <c:pt idx="223">
                  <c:v>103</c:v>
                </c:pt>
                <c:pt idx="224">
                  <c:v>104</c:v>
                </c:pt>
                <c:pt idx="225">
                  <c:v>105</c:v>
                </c:pt>
                <c:pt idx="226">
                  <c:v>106</c:v>
                </c:pt>
                <c:pt idx="227">
                  <c:v>107</c:v>
                </c:pt>
                <c:pt idx="228">
                  <c:v>108</c:v>
                </c:pt>
                <c:pt idx="229">
                  <c:v>109</c:v>
                </c:pt>
                <c:pt idx="230">
                  <c:v>110</c:v>
                </c:pt>
                <c:pt idx="231">
                  <c:v>111</c:v>
                </c:pt>
                <c:pt idx="232">
                  <c:v>112</c:v>
                </c:pt>
                <c:pt idx="233">
                  <c:v>113</c:v>
                </c:pt>
                <c:pt idx="234">
                  <c:v>114</c:v>
                </c:pt>
                <c:pt idx="235">
                  <c:v>115</c:v>
                </c:pt>
                <c:pt idx="236">
                  <c:v>116</c:v>
                </c:pt>
                <c:pt idx="237">
                  <c:v>117</c:v>
                </c:pt>
                <c:pt idx="238">
                  <c:v>118</c:v>
                </c:pt>
                <c:pt idx="239">
                  <c:v>119</c:v>
                </c:pt>
                <c:pt idx="240">
                  <c:v>120</c:v>
                </c:pt>
              </c:numCache>
            </c:numRef>
          </c:xVal>
          <c:yVal>
            <c:numRef>
              <c:f>'10FFF_20X20'!$F$3:$F$243</c:f>
              <c:numCache>
                <c:formatCode>General</c:formatCode>
                <c:ptCount val="241"/>
                <c:pt idx="0">
                  <c:v>0.10000000000000009</c:v>
                </c:pt>
                <c:pt idx="1">
                  <c:v>0.10000000000000009</c:v>
                </c:pt>
                <c:pt idx="2">
                  <c:v>0.10000000000000009</c:v>
                </c:pt>
                <c:pt idx="3">
                  <c:v>0.10000000000000009</c:v>
                </c:pt>
                <c:pt idx="4">
                  <c:v>0.19999999999999973</c:v>
                </c:pt>
                <c:pt idx="5">
                  <c:v>0.10000000000000009</c:v>
                </c:pt>
                <c:pt idx="6">
                  <c:v>0.20000000000000018</c:v>
                </c:pt>
                <c:pt idx="7">
                  <c:v>9.9999999999999645E-2</c:v>
                </c:pt>
                <c:pt idx="8">
                  <c:v>0.40000000000000036</c:v>
                </c:pt>
                <c:pt idx="9">
                  <c:v>0.29999999999999982</c:v>
                </c:pt>
                <c:pt idx="10">
                  <c:v>0.40000000000000036</c:v>
                </c:pt>
                <c:pt idx="11">
                  <c:v>0.5</c:v>
                </c:pt>
                <c:pt idx="12">
                  <c:v>0.59999999999999964</c:v>
                </c:pt>
                <c:pt idx="13">
                  <c:v>0.79999999999999982</c:v>
                </c:pt>
                <c:pt idx="14">
                  <c:v>1.1000000000000005</c:v>
                </c:pt>
                <c:pt idx="15">
                  <c:v>1.5999999999999996</c:v>
                </c:pt>
                <c:pt idx="16">
                  <c:v>2.4000000000000004</c:v>
                </c:pt>
                <c:pt idx="17">
                  <c:v>3.5999999999999996</c:v>
                </c:pt>
                <c:pt idx="18">
                  <c:v>6.6999999999999993</c:v>
                </c:pt>
                <c:pt idx="19">
                  <c:v>8.6999999999999993</c:v>
                </c:pt>
                <c:pt idx="20">
                  <c:v>8.8000000000000043</c:v>
                </c:pt>
                <c:pt idx="21">
                  <c:v>7.0999999999999943</c:v>
                </c:pt>
                <c:pt idx="22">
                  <c:v>4.8000000000000043</c:v>
                </c:pt>
                <c:pt idx="23">
                  <c:v>2.8999999999999986</c:v>
                </c:pt>
                <c:pt idx="24">
                  <c:v>1.7999999999999972</c:v>
                </c:pt>
                <c:pt idx="25">
                  <c:v>1.4000000000000057</c:v>
                </c:pt>
                <c:pt idx="26">
                  <c:v>1.0999999999999943</c:v>
                </c:pt>
                <c:pt idx="27">
                  <c:v>1</c:v>
                </c:pt>
                <c:pt idx="28">
                  <c:v>0.70000000000000284</c:v>
                </c:pt>
                <c:pt idx="29">
                  <c:v>0.70000000000000284</c:v>
                </c:pt>
                <c:pt idx="30">
                  <c:v>0.5</c:v>
                </c:pt>
                <c:pt idx="31">
                  <c:v>0.59999999999999432</c:v>
                </c:pt>
                <c:pt idx="32">
                  <c:v>0.60000000000000142</c:v>
                </c:pt>
                <c:pt idx="33">
                  <c:v>0.60000000000000142</c:v>
                </c:pt>
                <c:pt idx="34">
                  <c:v>0.5</c:v>
                </c:pt>
                <c:pt idx="35">
                  <c:v>0.40000000000000568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0.39999999999999147</c:v>
                </c:pt>
                <c:pt idx="40">
                  <c:v>0.5</c:v>
                </c:pt>
                <c:pt idx="41">
                  <c:v>0.5</c:v>
                </c:pt>
                <c:pt idx="42">
                  <c:v>0.40000000000000568</c:v>
                </c:pt>
                <c:pt idx="43">
                  <c:v>0.5</c:v>
                </c:pt>
                <c:pt idx="44">
                  <c:v>0.39999999999999147</c:v>
                </c:pt>
                <c:pt idx="45">
                  <c:v>0.5</c:v>
                </c:pt>
                <c:pt idx="46">
                  <c:v>0.40000000000000568</c:v>
                </c:pt>
                <c:pt idx="47">
                  <c:v>0.5</c:v>
                </c:pt>
                <c:pt idx="48">
                  <c:v>0.40000000000000568</c:v>
                </c:pt>
                <c:pt idx="49">
                  <c:v>0.5</c:v>
                </c:pt>
                <c:pt idx="50">
                  <c:v>0.39999999999999147</c:v>
                </c:pt>
                <c:pt idx="51">
                  <c:v>0.5</c:v>
                </c:pt>
                <c:pt idx="52">
                  <c:v>0.40000000000000568</c:v>
                </c:pt>
                <c:pt idx="53">
                  <c:v>0.5</c:v>
                </c:pt>
                <c:pt idx="54">
                  <c:v>0.39999999999999147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0.40000000000000568</c:v>
                </c:pt>
                <c:pt idx="60">
                  <c:v>0.5</c:v>
                </c:pt>
                <c:pt idx="61">
                  <c:v>0.40000000000000568</c:v>
                </c:pt>
                <c:pt idx="62">
                  <c:v>0.5</c:v>
                </c:pt>
                <c:pt idx="63">
                  <c:v>0.5</c:v>
                </c:pt>
                <c:pt idx="64">
                  <c:v>0.39999999999999147</c:v>
                </c:pt>
                <c:pt idx="65">
                  <c:v>0.5</c:v>
                </c:pt>
                <c:pt idx="66">
                  <c:v>0.5</c:v>
                </c:pt>
                <c:pt idx="67">
                  <c:v>0.40000000000000568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0.59999999999999432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0.60000000000000853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90">
                  <c:v>0.5</c:v>
                </c:pt>
                <c:pt idx="91">
                  <c:v>0.5</c:v>
                </c:pt>
                <c:pt idx="92">
                  <c:v>0.5</c:v>
                </c:pt>
                <c:pt idx="93">
                  <c:v>0.5</c:v>
                </c:pt>
                <c:pt idx="94">
                  <c:v>0.39999999999999147</c:v>
                </c:pt>
                <c:pt idx="95">
                  <c:v>0.5</c:v>
                </c:pt>
                <c:pt idx="96">
                  <c:v>0.5</c:v>
                </c:pt>
                <c:pt idx="97">
                  <c:v>0.5</c:v>
                </c:pt>
                <c:pt idx="98">
                  <c:v>0.5</c:v>
                </c:pt>
                <c:pt idx="99">
                  <c:v>0.40000000000000568</c:v>
                </c:pt>
                <c:pt idx="100">
                  <c:v>0.39999999999999147</c:v>
                </c:pt>
                <c:pt idx="101">
                  <c:v>0.40000000000000568</c:v>
                </c:pt>
                <c:pt idx="102">
                  <c:v>0.29999999999999716</c:v>
                </c:pt>
                <c:pt idx="103">
                  <c:v>0.40000000000000568</c:v>
                </c:pt>
                <c:pt idx="104">
                  <c:v>0.29999999999999716</c:v>
                </c:pt>
                <c:pt idx="105">
                  <c:v>0.29999999999999716</c:v>
                </c:pt>
                <c:pt idx="106">
                  <c:v>0.29999999999999716</c:v>
                </c:pt>
                <c:pt idx="107">
                  <c:v>0.40000000000000568</c:v>
                </c:pt>
                <c:pt idx="108">
                  <c:v>0.29999999999999716</c:v>
                </c:pt>
                <c:pt idx="109">
                  <c:v>0.29999999999999716</c:v>
                </c:pt>
                <c:pt idx="110">
                  <c:v>0.20000000000000284</c:v>
                </c:pt>
                <c:pt idx="111">
                  <c:v>0.29999999999999716</c:v>
                </c:pt>
                <c:pt idx="112">
                  <c:v>0.20000000000000284</c:v>
                </c:pt>
                <c:pt idx="113">
                  <c:v>0.20000000000000284</c:v>
                </c:pt>
                <c:pt idx="114">
                  <c:v>9.9999999999994316E-2</c:v>
                </c:pt>
                <c:pt idx="115">
                  <c:v>0.10000000000000853</c:v>
                </c:pt>
                <c:pt idx="116">
                  <c:v>9.9999999999994316E-2</c:v>
                </c:pt>
                <c:pt idx="117">
                  <c:v>0.10000000000000853</c:v>
                </c:pt>
                <c:pt idx="118">
                  <c:v>9.9999999999994316E-2</c:v>
                </c:pt>
                <c:pt idx="119">
                  <c:v>0</c:v>
                </c:pt>
                <c:pt idx="120">
                  <c:v>-9.9999999999994316E-2</c:v>
                </c:pt>
                <c:pt idx="121">
                  <c:v>-0.10000000000000853</c:v>
                </c:pt>
                <c:pt idx="122">
                  <c:v>-9.9999999999994316E-2</c:v>
                </c:pt>
                <c:pt idx="123">
                  <c:v>-0.10000000000000853</c:v>
                </c:pt>
                <c:pt idx="124">
                  <c:v>0</c:v>
                </c:pt>
                <c:pt idx="125">
                  <c:v>-9.9999999999994316E-2</c:v>
                </c:pt>
                <c:pt idx="126">
                  <c:v>-0.29999999999999716</c:v>
                </c:pt>
                <c:pt idx="127">
                  <c:v>-0.20000000000000284</c:v>
                </c:pt>
                <c:pt idx="128">
                  <c:v>-0.20000000000000284</c:v>
                </c:pt>
                <c:pt idx="129">
                  <c:v>-0.20000000000000284</c:v>
                </c:pt>
                <c:pt idx="130">
                  <c:v>-0.29999999999999716</c:v>
                </c:pt>
                <c:pt idx="131">
                  <c:v>-0.39999999999999147</c:v>
                </c:pt>
                <c:pt idx="132">
                  <c:v>-0.30000000000001137</c:v>
                </c:pt>
                <c:pt idx="133">
                  <c:v>-0.39999999999999147</c:v>
                </c:pt>
                <c:pt idx="134">
                  <c:v>-0.40000000000000568</c:v>
                </c:pt>
                <c:pt idx="135">
                  <c:v>-0.29999999999999716</c:v>
                </c:pt>
                <c:pt idx="136">
                  <c:v>-0.40000000000000568</c:v>
                </c:pt>
                <c:pt idx="137">
                  <c:v>-0.39999999999999147</c:v>
                </c:pt>
                <c:pt idx="138">
                  <c:v>-0.40000000000000568</c:v>
                </c:pt>
                <c:pt idx="139">
                  <c:v>-0.5</c:v>
                </c:pt>
                <c:pt idx="140">
                  <c:v>-0.39999999999999147</c:v>
                </c:pt>
                <c:pt idx="141">
                  <c:v>-0.40000000000000568</c:v>
                </c:pt>
                <c:pt idx="142">
                  <c:v>-0.5</c:v>
                </c:pt>
                <c:pt idx="143">
                  <c:v>-0.40000000000000568</c:v>
                </c:pt>
                <c:pt idx="144">
                  <c:v>-0.5</c:v>
                </c:pt>
                <c:pt idx="145">
                  <c:v>-0.39999999999999147</c:v>
                </c:pt>
                <c:pt idx="146">
                  <c:v>-0.5</c:v>
                </c:pt>
                <c:pt idx="147">
                  <c:v>-0.5</c:v>
                </c:pt>
                <c:pt idx="148">
                  <c:v>-0.5</c:v>
                </c:pt>
                <c:pt idx="149">
                  <c:v>-0.5</c:v>
                </c:pt>
                <c:pt idx="150">
                  <c:v>-0.5</c:v>
                </c:pt>
                <c:pt idx="151">
                  <c:v>-0.5</c:v>
                </c:pt>
                <c:pt idx="152">
                  <c:v>-0.5</c:v>
                </c:pt>
                <c:pt idx="153">
                  <c:v>-0.5</c:v>
                </c:pt>
                <c:pt idx="154">
                  <c:v>-0.5</c:v>
                </c:pt>
                <c:pt idx="155">
                  <c:v>-0.5</c:v>
                </c:pt>
                <c:pt idx="156">
                  <c:v>-0.5</c:v>
                </c:pt>
                <c:pt idx="157">
                  <c:v>-0.5</c:v>
                </c:pt>
                <c:pt idx="158">
                  <c:v>-0.5</c:v>
                </c:pt>
                <c:pt idx="159">
                  <c:v>-0.5</c:v>
                </c:pt>
                <c:pt idx="160">
                  <c:v>-0.5</c:v>
                </c:pt>
                <c:pt idx="161">
                  <c:v>-0.5</c:v>
                </c:pt>
                <c:pt idx="162">
                  <c:v>-0.5</c:v>
                </c:pt>
                <c:pt idx="163">
                  <c:v>-0.60000000000000853</c:v>
                </c:pt>
                <c:pt idx="164">
                  <c:v>-0.5</c:v>
                </c:pt>
                <c:pt idx="165">
                  <c:v>-0.59999999999999432</c:v>
                </c:pt>
                <c:pt idx="166">
                  <c:v>-0.40000000000000568</c:v>
                </c:pt>
                <c:pt idx="167">
                  <c:v>-0.5</c:v>
                </c:pt>
                <c:pt idx="168">
                  <c:v>-0.5</c:v>
                </c:pt>
                <c:pt idx="169">
                  <c:v>-0.39999999999999147</c:v>
                </c:pt>
                <c:pt idx="170">
                  <c:v>-0.5</c:v>
                </c:pt>
                <c:pt idx="171">
                  <c:v>-0.5</c:v>
                </c:pt>
                <c:pt idx="172">
                  <c:v>-0.5</c:v>
                </c:pt>
                <c:pt idx="173">
                  <c:v>-0.5</c:v>
                </c:pt>
                <c:pt idx="174">
                  <c:v>-0.5</c:v>
                </c:pt>
                <c:pt idx="175">
                  <c:v>-0.40000000000000568</c:v>
                </c:pt>
                <c:pt idx="176">
                  <c:v>-0.5</c:v>
                </c:pt>
                <c:pt idx="177">
                  <c:v>-0.39999999999999147</c:v>
                </c:pt>
                <c:pt idx="178">
                  <c:v>-0.5</c:v>
                </c:pt>
                <c:pt idx="179">
                  <c:v>-0.40000000000000568</c:v>
                </c:pt>
                <c:pt idx="180">
                  <c:v>-0.5</c:v>
                </c:pt>
                <c:pt idx="181">
                  <c:v>-0.5</c:v>
                </c:pt>
                <c:pt idx="182">
                  <c:v>-0.40000000000000568</c:v>
                </c:pt>
                <c:pt idx="183">
                  <c:v>-0.5</c:v>
                </c:pt>
                <c:pt idx="184">
                  <c:v>-0.5</c:v>
                </c:pt>
                <c:pt idx="185">
                  <c:v>-0.39999999999999147</c:v>
                </c:pt>
                <c:pt idx="186">
                  <c:v>-0.5</c:v>
                </c:pt>
                <c:pt idx="187">
                  <c:v>-0.40000000000000568</c:v>
                </c:pt>
                <c:pt idx="188">
                  <c:v>-0.5</c:v>
                </c:pt>
                <c:pt idx="189">
                  <c:v>-0.39999999999999147</c:v>
                </c:pt>
                <c:pt idx="190">
                  <c:v>-0.40000000000000568</c:v>
                </c:pt>
                <c:pt idx="191">
                  <c:v>-0.40000000000000568</c:v>
                </c:pt>
                <c:pt idx="192">
                  <c:v>-0.5</c:v>
                </c:pt>
                <c:pt idx="193">
                  <c:v>-0.39999999999999147</c:v>
                </c:pt>
                <c:pt idx="194">
                  <c:v>-0.40000000000000568</c:v>
                </c:pt>
                <c:pt idx="195">
                  <c:v>-0.5</c:v>
                </c:pt>
                <c:pt idx="196">
                  <c:v>-0.39999999999999147</c:v>
                </c:pt>
                <c:pt idx="197">
                  <c:v>-0.40000000000000568</c:v>
                </c:pt>
                <c:pt idx="198">
                  <c:v>-0.5</c:v>
                </c:pt>
                <c:pt idx="199">
                  <c:v>-0.5</c:v>
                </c:pt>
                <c:pt idx="200">
                  <c:v>-0.5</c:v>
                </c:pt>
                <c:pt idx="201">
                  <c:v>-0.40000000000000568</c:v>
                </c:pt>
                <c:pt idx="202">
                  <c:v>-0.5</c:v>
                </c:pt>
                <c:pt idx="203">
                  <c:v>-0.5</c:v>
                </c:pt>
                <c:pt idx="204">
                  <c:v>-0.39999999999999147</c:v>
                </c:pt>
                <c:pt idx="205">
                  <c:v>-0.5</c:v>
                </c:pt>
                <c:pt idx="206">
                  <c:v>-0.60000000000000142</c:v>
                </c:pt>
                <c:pt idx="207">
                  <c:v>-0.60000000000000142</c:v>
                </c:pt>
                <c:pt idx="208">
                  <c:v>-0.60000000000000142</c:v>
                </c:pt>
                <c:pt idx="209">
                  <c:v>-0.60000000000000142</c:v>
                </c:pt>
                <c:pt idx="210">
                  <c:v>-0.69999999999999574</c:v>
                </c:pt>
                <c:pt idx="211">
                  <c:v>-0.89999999999999858</c:v>
                </c:pt>
                <c:pt idx="212">
                  <c:v>-0.90000000000000568</c:v>
                </c:pt>
                <c:pt idx="213">
                  <c:v>-1.0999999999999943</c:v>
                </c:pt>
                <c:pt idx="214">
                  <c:v>-1.3000000000000043</c:v>
                </c:pt>
                <c:pt idx="215">
                  <c:v>-1.7999999999999972</c:v>
                </c:pt>
                <c:pt idx="216">
                  <c:v>-2.8999999999999986</c:v>
                </c:pt>
                <c:pt idx="217">
                  <c:v>-4.7000000000000028</c:v>
                </c:pt>
                <c:pt idx="218">
                  <c:v>-7.1000000000000014</c:v>
                </c:pt>
                <c:pt idx="219">
                  <c:v>-8.7999999999999972</c:v>
                </c:pt>
                <c:pt idx="220">
                  <c:v>-8.9000000000000021</c:v>
                </c:pt>
                <c:pt idx="221">
                  <c:v>-6.6999999999999993</c:v>
                </c:pt>
                <c:pt idx="222">
                  <c:v>-3.5999999999999996</c:v>
                </c:pt>
                <c:pt idx="223">
                  <c:v>-2.4000000000000004</c:v>
                </c:pt>
                <c:pt idx="224">
                  <c:v>-1.5999999999999996</c:v>
                </c:pt>
                <c:pt idx="225">
                  <c:v>-1.1000000000000005</c:v>
                </c:pt>
                <c:pt idx="226">
                  <c:v>-0.70000000000000018</c:v>
                </c:pt>
                <c:pt idx="227">
                  <c:v>-0.69999999999999929</c:v>
                </c:pt>
                <c:pt idx="228">
                  <c:v>-0.40000000000000036</c:v>
                </c:pt>
                <c:pt idx="229">
                  <c:v>-0.29999999999999982</c:v>
                </c:pt>
                <c:pt idx="230">
                  <c:v>-0.29999999999999982</c:v>
                </c:pt>
                <c:pt idx="231">
                  <c:v>-0.30000000000000071</c:v>
                </c:pt>
                <c:pt idx="232">
                  <c:v>-0.19999999999999973</c:v>
                </c:pt>
                <c:pt idx="233">
                  <c:v>-0.19999999999999973</c:v>
                </c:pt>
                <c:pt idx="234">
                  <c:v>-0.10000000000000009</c:v>
                </c:pt>
                <c:pt idx="235">
                  <c:v>-0.20000000000000018</c:v>
                </c:pt>
                <c:pt idx="236">
                  <c:v>-0.10000000000000009</c:v>
                </c:pt>
                <c:pt idx="237">
                  <c:v>-9.9999999999999645E-2</c:v>
                </c:pt>
                <c:pt idx="238">
                  <c:v>-0.10000000000000009</c:v>
                </c:pt>
                <c:pt idx="239">
                  <c:v>-0.10000000000000009</c:v>
                </c:pt>
                <c:pt idx="240">
                  <c:v>2.5000000000000001E-2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307-4C82-AB89-D4BBF1B34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0565711"/>
        <c:axId val="126964751"/>
      </c:scatterChart>
      <c:valAx>
        <c:axId val="2020565711"/>
        <c:scaling>
          <c:orientation val="minMax"/>
          <c:max val="120"/>
          <c:min val="-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1267009130155957"/>
              <c:y val="0.915889977299563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26964751"/>
        <c:crosses val="autoZero"/>
        <c:crossBetween val="midCat"/>
        <c:majorUnit val="20"/>
        <c:minorUnit val="2"/>
      </c:valAx>
      <c:valAx>
        <c:axId val="12696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1.343408900083963E-2"/>
              <c:y val="0.417641797196909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020565711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11f 1st Derivative_EPID_10FFF_20X20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1619991456403278"/>
          <c:y val="0.14049250804850158"/>
          <c:w val="0.8309408385089907"/>
          <c:h val="0.75344682262396956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'10FFF_20X20'!$E$3:$E$803</c:f>
              <c:numCache>
                <c:formatCode>0.00</c:formatCode>
                <c:ptCount val="801"/>
                <c:pt idx="0">
                  <c:v>-120</c:v>
                </c:pt>
                <c:pt idx="1">
                  <c:v>-119.7</c:v>
                </c:pt>
                <c:pt idx="2">
                  <c:v>-119.4</c:v>
                </c:pt>
                <c:pt idx="3">
                  <c:v>-119.1</c:v>
                </c:pt>
                <c:pt idx="4">
                  <c:v>-118.8</c:v>
                </c:pt>
                <c:pt idx="5">
                  <c:v>-118.5</c:v>
                </c:pt>
                <c:pt idx="6">
                  <c:v>-118.2</c:v>
                </c:pt>
                <c:pt idx="7">
                  <c:v>-117.9</c:v>
                </c:pt>
                <c:pt idx="8">
                  <c:v>-117.6</c:v>
                </c:pt>
                <c:pt idx="9">
                  <c:v>-117.3</c:v>
                </c:pt>
                <c:pt idx="10">
                  <c:v>-117</c:v>
                </c:pt>
                <c:pt idx="11">
                  <c:v>-116.7</c:v>
                </c:pt>
                <c:pt idx="12">
                  <c:v>-116.4</c:v>
                </c:pt>
                <c:pt idx="13">
                  <c:v>-116.1</c:v>
                </c:pt>
                <c:pt idx="14">
                  <c:v>-115.8</c:v>
                </c:pt>
                <c:pt idx="15">
                  <c:v>-115.5</c:v>
                </c:pt>
                <c:pt idx="16">
                  <c:v>-115.2</c:v>
                </c:pt>
                <c:pt idx="17">
                  <c:v>-114.9</c:v>
                </c:pt>
                <c:pt idx="18">
                  <c:v>-114.6</c:v>
                </c:pt>
                <c:pt idx="19">
                  <c:v>-114.3</c:v>
                </c:pt>
                <c:pt idx="20">
                  <c:v>-114</c:v>
                </c:pt>
                <c:pt idx="21">
                  <c:v>-113.7</c:v>
                </c:pt>
                <c:pt idx="22">
                  <c:v>-113.4</c:v>
                </c:pt>
                <c:pt idx="23">
                  <c:v>-113.1</c:v>
                </c:pt>
                <c:pt idx="24">
                  <c:v>-112.8</c:v>
                </c:pt>
                <c:pt idx="25">
                  <c:v>-112.5</c:v>
                </c:pt>
                <c:pt idx="26">
                  <c:v>-112.2</c:v>
                </c:pt>
                <c:pt idx="27">
                  <c:v>-111.9</c:v>
                </c:pt>
                <c:pt idx="28">
                  <c:v>-111.6</c:v>
                </c:pt>
                <c:pt idx="29">
                  <c:v>-111.3</c:v>
                </c:pt>
                <c:pt idx="30">
                  <c:v>-111</c:v>
                </c:pt>
                <c:pt idx="31">
                  <c:v>-110.7</c:v>
                </c:pt>
                <c:pt idx="32">
                  <c:v>-110.4</c:v>
                </c:pt>
                <c:pt idx="33">
                  <c:v>-110.1</c:v>
                </c:pt>
                <c:pt idx="34">
                  <c:v>-109.8</c:v>
                </c:pt>
                <c:pt idx="35">
                  <c:v>-109.5</c:v>
                </c:pt>
                <c:pt idx="36">
                  <c:v>-109.2</c:v>
                </c:pt>
                <c:pt idx="37">
                  <c:v>-108.9</c:v>
                </c:pt>
                <c:pt idx="38">
                  <c:v>-108.6</c:v>
                </c:pt>
                <c:pt idx="39">
                  <c:v>-108.3</c:v>
                </c:pt>
                <c:pt idx="40">
                  <c:v>-108</c:v>
                </c:pt>
                <c:pt idx="41">
                  <c:v>-107.7</c:v>
                </c:pt>
                <c:pt idx="42">
                  <c:v>-107.4</c:v>
                </c:pt>
                <c:pt idx="43">
                  <c:v>-107.1</c:v>
                </c:pt>
                <c:pt idx="44">
                  <c:v>-106.8</c:v>
                </c:pt>
                <c:pt idx="45">
                  <c:v>-106.5</c:v>
                </c:pt>
                <c:pt idx="46">
                  <c:v>-106.2</c:v>
                </c:pt>
                <c:pt idx="47">
                  <c:v>-105.9</c:v>
                </c:pt>
                <c:pt idx="48">
                  <c:v>-105.6</c:v>
                </c:pt>
                <c:pt idx="49">
                  <c:v>-105.3</c:v>
                </c:pt>
                <c:pt idx="50">
                  <c:v>-105</c:v>
                </c:pt>
                <c:pt idx="51">
                  <c:v>-104.7</c:v>
                </c:pt>
                <c:pt idx="52">
                  <c:v>-104.4</c:v>
                </c:pt>
                <c:pt idx="53">
                  <c:v>-104.1</c:v>
                </c:pt>
                <c:pt idx="54">
                  <c:v>-103.8</c:v>
                </c:pt>
                <c:pt idx="55">
                  <c:v>-103.5</c:v>
                </c:pt>
                <c:pt idx="56">
                  <c:v>-103.2</c:v>
                </c:pt>
                <c:pt idx="57">
                  <c:v>-102.9</c:v>
                </c:pt>
                <c:pt idx="58">
                  <c:v>-102.6</c:v>
                </c:pt>
                <c:pt idx="59">
                  <c:v>-102.3</c:v>
                </c:pt>
                <c:pt idx="60">
                  <c:v>-102</c:v>
                </c:pt>
                <c:pt idx="61">
                  <c:v>-101.7</c:v>
                </c:pt>
                <c:pt idx="62">
                  <c:v>-101.4</c:v>
                </c:pt>
                <c:pt idx="63">
                  <c:v>-101.1</c:v>
                </c:pt>
                <c:pt idx="64">
                  <c:v>-100.8</c:v>
                </c:pt>
                <c:pt idx="65">
                  <c:v>-100.5</c:v>
                </c:pt>
                <c:pt idx="66">
                  <c:v>-100.2</c:v>
                </c:pt>
                <c:pt idx="67">
                  <c:v>-99.9</c:v>
                </c:pt>
                <c:pt idx="68">
                  <c:v>-99.6</c:v>
                </c:pt>
                <c:pt idx="69">
                  <c:v>-99.3</c:v>
                </c:pt>
                <c:pt idx="70">
                  <c:v>-99</c:v>
                </c:pt>
                <c:pt idx="71">
                  <c:v>-98.7</c:v>
                </c:pt>
                <c:pt idx="72">
                  <c:v>-98.4</c:v>
                </c:pt>
                <c:pt idx="73">
                  <c:v>-98.1</c:v>
                </c:pt>
                <c:pt idx="74">
                  <c:v>-97.8</c:v>
                </c:pt>
                <c:pt idx="75">
                  <c:v>-97.5</c:v>
                </c:pt>
                <c:pt idx="76">
                  <c:v>-97.2</c:v>
                </c:pt>
                <c:pt idx="77">
                  <c:v>-96.9</c:v>
                </c:pt>
                <c:pt idx="78">
                  <c:v>-96.6</c:v>
                </c:pt>
                <c:pt idx="79">
                  <c:v>-96.3</c:v>
                </c:pt>
                <c:pt idx="80">
                  <c:v>-96</c:v>
                </c:pt>
                <c:pt idx="81">
                  <c:v>-95.7</c:v>
                </c:pt>
                <c:pt idx="82">
                  <c:v>-95.4</c:v>
                </c:pt>
                <c:pt idx="83">
                  <c:v>-95.1</c:v>
                </c:pt>
                <c:pt idx="84">
                  <c:v>-94.8</c:v>
                </c:pt>
                <c:pt idx="85">
                  <c:v>-94.5</c:v>
                </c:pt>
                <c:pt idx="86">
                  <c:v>-94.2</c:v>
                </c:pt>
                <c:pt idx="87">
                  <c:v>-93.9</c:v>
                </c:pt>
                <c:pt idx="88">
                  <c:v>-93.6</c:v>
                </c:pt>
                <c:pt idx="89">
                  <c:v>-93.3</c:v>
                </c:pt>
                <c:pt idx="90">
                  <c:v>-93</c:v>
                </c:pt>
                <c:pt idx="91">
                  <c:v>-92.7</c:v>
                </c:pt>
                <c:pt idx="92">
                  <c:v>-92.4</c:v>
                </c:pt>
                <c:pt idx="93">
                  <c:v>-92.1</c:v>
                </c:pt>
                <c:pt idx="94">
                  <c:v>-91.8</c:v>
                </c:pt>
                <c:pt idx="95">
                  <c:v>-91.5</c:v>
                </c:pt>
                <c:pt idx="96">
                  <c:v>-91.2</c:v>
                </c:pt>
                <c:pt idx="97">
                  <c:v>-90.9</c:v>
                </c:pt>
                <c:pt idx="98">
                  <c:v>-90.6</c:v>
                </c:pt>
                <c:pt idx="99">
                  <c:v>-90.3</c:v>
                </c:pt>
                <c:pt idx="100">
                  <c:v>-90</c:v>
                </c:pt>
                <c:pt idx="101">
                  <c:v>-89.7</c:v>
                </c:pt>
                <c:pt idx="102">
                  <c:v>-89.4</c:v>
                </c:pt>
                <c:pt idx="103">
                  <c:v>-89.1</c:v>
                </c:pt>
                <c:pt idx="104">
                  <c:v>-88.8</c:v>
                </c:pt>
                <c:pt idx="105">
                  <c:v>-88.5</c:v>
                </c:pt>
                <c:pt idx="106">
                  <c:v>-88.2</c:v>
                </c:pt>
                <c:pt idx="107">
                  <c:v>-87.9</c:v>
                </c:pt>
                <c:pt idx="108">
                  <c:v>-87.6</c:v>
                </c:pt>
                <c:pt idx="109">
                  <c:v>-87.3</c:v>
                </c:pt>
                <c:pt idx="110">
                  <c:v>-87</c:v>
                </c:pt>
                <c:pt idx="111">
                  <c:v>-86.7</c:v>
                </c:pt>
                <c:pt idx="112">
                  <c:v>-86.4</c:v>
                </c:pt>
                <c:pt idx="113">
                  <c:v>-86.1</c:v>
                </c:pt>
                <c:pt idx="114">
                  <c:v>-85.8</c:v>
                </c:pt>
                <c:pt idx="115">
                  <c:v>-85.5</c:v>
                </c:pt>
                <c:pt idx="116">
                  <c:v>-85.2</c:v>
                </c:pt>
                <c:pt idx="117">
                  <c:v>-84.9</c:v>
                </c:pt>
                <c:pt idx="118">
                  <c:v>-84.6</c:v>
                </c:pt>
                <c:pt idx="119">
                  <c:v>-84.3</c:v>
                </c:pt>
                <c:pt idx="120">
                  <c:v>-84</c:v>
                </c:pt>
                <c:pt idx="121">
                  <c:v>-83.7</c:v>
                </c:pt>
                <c:pt idx="122">
                  <c:v>-83.4</c:v>
                </c:pt>
                <c:pt idx="123">
                  <c:v>-83.1</c:v>
                </c:pt>
                <c:pt idx="124">
                  <c:v>-82.8</c:v>
                </c:pt>
                <c:pt idx="125">
                  <c:v>-82.5</c:v>
                </c:pt>
                <c:pt idx="126">
                  <c:v>-82.2</c:v>
                </c:pt>
                <c:pt idx="127">
                  <c:v>-81.900000000000006</c:v>
                </c:pt>
                <c:pt idx="128">
                  <c:v>-81.599999999999994</c:v>
                </c:pt>
                <c:pt idx="129">
                  <c:v>-81.3</c:v>
                </c:pt>
                <c:pt idx="130">
                  <c:v>-81</c:v>
                </c:pt>
                <c:pt idx="131">
                  <c:v>-80.7</c:v>
                </c:pt>
                <c:pt idx="132">
                  <c:v>-80.400000000000006</c:v>
                </c:pt>
                <c:pt idx="133">
                  <c:v>-80.099999999999994</c:v>
                </c:pt>
                <c:pt idx="134">
                  <c:v>-79.8</c:v>
                </c:pt>
                <c:pt idx="135">
                  <c:v>-79.5</c:v>
                </c:pt>
                <c:pt idx="136">
                  <c:v>-79.2</c:v>
                </c:pt>
                <c:pt idx="137">
                  <c:v>-78.900000000000006</c:v>
                </c:pt>
                <c:pt idx="138">
                  <c:v>-78.599999999999994</c:v>
                </c:pt>
                <c:pt idx="139">
                  <c:v>-78.3</c:v>
                </c:pt>
                <c:pt idx="140">
                  <c:v>-78</c:v>
                </c:pt>
                <c:pt idx="141">
                  <c:v>-77.7</c:v>
                </c:pt>
                <c:pt idx="142">
                  <c:v>-77.400000000000006</c:v>
                </c:pt>
                <c:pt idx="143">
                  <c:v>-77.099999999999994</c:v>
                </c:pt>
                <c:pt idx="144">
                  <c:v>-76.8</c:v>
                </c:pt>
                <c:pt idx="145">
                  <c:v>-76.5</c:v>
                </c:pt>
                <c:pt idx="146">
                  <c:v>-76.2</c:v>
                </c:pt>
                <c:pt idx="147">
                  <c:v>-75.900000000000006</c:v>
                </c:pt>
                <c:pt idx="148">
                  <c:v>-75.599999999999994</c:v>
                </c:pt>
                <c:pt idx="149">
                  <c:v>-75.3</c:v>
                </c:pt>
                <c:pt idx="150">
                  <c:v>-75</c:v>
                </c:pt>
                <c:pt idx="151">
                  <c:v>-74.7</c:v>
                </c:pt>
                <c:pt idx="152">
                  <c:v>-74.400000000000006</c:v>
                </c:pt>
                <c:pt idx="153">
                  <c:v>-74.099999999999994</c:v>
                </c:pt>
                <c:pt idx="154">
                  <c:v>-73.8</c:v>
                </c:pt>
                <c:pt idx="155">
                  <c:v>-73.5</c:v>
                </c:pt>
                <c:pt idx="156">
                  <c:v>-73.2</c:v>
                </c:pt>
                <c:pt idx="157">
                  <c:v>-72.900000000000006</c:v>
                </c:pt>
                <c:pt idx="158">
                  <c:v>-72.599999999999994</c:v>
                </c:pt>
                <c:pt idx="159">
                  <c:v>-72.3</c:v>
                </c:pt>
                <c:pt idx="160">
                  <c:v>-72</c:v>
                </c:pt>
                <c:pt idx="161">
                  <c:v>-71.7</c:v>
                </c:pt>
                <c:pt idx="162">
                  <c:v>-71.400000000000006</c:v>
                </c:pt>
                <c:pt idx="163">
                  <c:v>-71.099999999999994</c:v>
                </c:pt>
                <c:pt idx="164">
                  <c:v>-70.8</c:v>
                </c:pt>
                <c:pt idx="165">
                  <c:v>-70.5</c:v>
                </c:pt>
                <c:pt idx="166">
                  <c:v>-70.2</c:v>
                </c:pt>
                <c:pt idx="167">
                  <c:v>-69.900000000000006</c:v>
                </c:pt>
                <c:pt idx="168">
                  <c:v>-69.599999999999994</c:v>
                </c:pt>
                <c:pt idx="169">
                  <c:v>-69.3</c:v>
                </c:pt>
                <c:pt idx="170">
                  <c:v>-69</c:v>
                </c:pt>
                <c:pt idx="171">
                  <c:v>-68.7</c:v>
                </c:pt>
                <c:pt idx="172">
                  <c:v>-68.400000000000006</c:v>
                </c:pt>
                <c:pt idx="173">
                  <c:v>-68.099999999999994</c:v>
                </c:pt>
                <c:pt idx="174">
                  <c:v>-67.8</c:v>
                </c:pt>
                <c:pt idx="175">
                  <c:v>-67.5</c:v>
                </c:pt>
                <c:pt idx="176">
                  <c:v>-67.2</c:v>
                </c:pt>
                <c:pt idx="177">
                  <c:v>-66.900000000000006</c:v>
                </c:pt>
                <c:pt idx="178">
                  <c:v>-66.599999999999994</c:v>
                </c:pt>
                <c:pt idx="179">
                  <c:v>-66.3</c:v>
                </c:pt>
                <c:pt idx="180">
                  <c:v>-66</c:v>
                </c:pt>
                <c:pt idx="181">
                  <c:v>-65.7</c:v>
                </c:pt>
                <c:pt idx="182">
                  <c:v>-65.400000000000006</c:v>
                </c:pt>
                <c:pt idx="183">
                  <c:v>-65.099999999999994</c:v>
                </c:pt>
                <c:pt idx="184">
                  <c:v>-64.8</c:v>
                </c:pt>
                <c:pt idx="185">
                  <c:v>-64.5</c:v>
                </c:pt>
                <c:pt idx="186">
                  <c:v>-64.2</c:v>
                </c:pt>
                <c:pt idx="187">
                  <c:v>-63.9</c:v>
                </c:pt>
                <c:pt idx="188">
                  <c:v>-63.6</c:v>
                </c:pt>
                <c:pt idx="189">
                  <c:v>-63.3</c:v>
                </c:pt>
                <c:pt idx="190">
                  <c:v>-63</c:v>
                </c:pt>
                <c:pt idx="191">
                  <c:v>-62.7</c:v>
                </c:pt>
                <c:pt idx="192">
                  <c:v>-62.4</c:v>
                </c:pt>
                <c:pt idx="193">
                  <c:v>-62.1</c:v>
                </c:pt>
                <c:pt idx="194">
                  <c:v>-61.8</c:v>
                </c:pt>
                <c:pt idx="195">
                  <c:v>-61.5</c:v>
                </c:pt>
                <c:pt idx="196">
                  <c:v>-61.2</c:v>
                </c:pt>
                <c:pt idx="197">
                  <c:v>-60.9</c:v>
                </c:pt>
                <c:pt idx="198">
                  <c:v>-60.6</c:v>
                </c:pt>
                <c:pt idx="199">
                  <c:v>-60.3</c:v>
                </c:pt>
                <c:pt idx="200">
                  <c:v>-60</c:v>
                </c:pt>
                <c:pt idx="201">
                  <c:v>-59.7</c:v>
                </c:pt>
                <c:pt idx="202">
                  <c:v>-59.4</c:v>
                </c:pt>
                <c:pt idx="203">
                  <c:v>-59.1</c:v>
                </c:pt>
                <c:pt idx="204">
                  <c:v>-58.8</c:v>
                </c:pt>
                <c:pt idx="205">
                  <c:v>-58.5</c:v>
                </c:pt>
                <c:pt idx="206">
                  <c:v>-58.2</c:v>
                </c:pt>
                <c:pt idx="207">
                  <c:v>-57.9</c:v>
                </c:pt>
                <c:pt idx="208">
                  <c:v>-57.6</c:v>
                </c:pt>
                <c:pt idx="209">
                  <c:v>-57.3</c:v>
                </c:pt>
                <c:pt idx="210">
                  <c:v>-57</c:v>
                </c:pt>
                <c:pt idx="211">
                  <c:v>-56.7</c:v>
                </c:pt>
                <c:pt idx="212">
                  <c:v>-56.4</c:v>
                </c:pt>
                <c:pt idx="213">
                  <c:v>-56.1</c:v>
                </c:pt>
                <c:pt idx="214">
                  <c:v>-55.8</c:v>
                </c:pt>
                <c:pt idx="215">
                  <c:v>-55.5</c:v>
                </c:pt>
                <c:pt idx="216">
                  <c:v>-55.2</c:v>
                </c:pt>
                <c:pt idx="217">
                  <c:v>-54.9</c:v>
                </c:pt>
                <c:pt idx="218">
                  <c:v>-54.6</c:v>
                </c:pt>
                <c:pt idx="219">
                  <c:v>-54.3</c:v>
                </c:pt>
                <c:pt idx="220">
                  <c:v>-54</c:v>
                </c:pt>
                <c:pt idx="221">
                  <c:v>-53.7</c:v>
                </c:pt>
                <c:pt idx="222">
                  <c:v>-53.4</c:v>
                </c:pt>
                <c:pt idx="223">
                  <c:v>-53.1</c:v>
                </c:pt>
                <c:pt idx="224">
                  <c:v>-52.8</c:v>
                </c:pt>
                <c:pt idx="225">
                  <c:v>-52.5</c:v>
                </c:pt>
                <c:pt idx="226">
                  <c:v>-52.2</c:v>
                </c:pt>
                <c:pt idx="227">
                  <c:v>-51.9</c:v>
                </c:pt>
                <c:pt idx="228">
                  <c:v>-51.6</c:v>
                </c:pt>
                <c:pt idx="229">
                  <c:v>-51.3</c:v>
                </c:pt>
                <c:pt idx="230">
                  <c:v>-51</c:v>
                </c:pt>
                <c:pt idx="231">
                  <c:v>-50.7</c:v>
                </c:pt>
                <c:pt idx="232">
                  <c:v>-50.4</c:v>
                </c:pt>
                <c:pt idx="233">
                  <c:v>-50.1</c:v>
                </c:pt>
                <c:pt idx="234">
                  <c:v>-49.8</c:v>
                </c:pt>
                <c:pt idx="235">
                  <c:v>-49.5</c:v>
                </c:pt>
                <c:pt idx="236">
                  <c:v>-49.2</c:v>
                </c:pt>
                <c:pt idx="237">
                  <c:v>-48.9</c:v>
                </c:pt>
                <c:pt idx="238">
                  <c:v>-48.6</c:v>
                </c:pt>
                <c:pt idx="239">
                  <c:v>-48.3</c:v>
                </c:pt>
                <c:pt idx="240">
                  <c:v>-48</c:v>
                </c:pt>
                <c:pt idx="241">
                  <c:v>-47.7</c:v>
                </c:pt>
                <c:pt idx="242">
                  <c:v>-47.4</c:v>
                </c:pt>
                <c:pt idx="243">
                  <c:v>-47.1</c:v>
                </c:pt>
                <c:pt idx="244">
                  <c:v>-46.8</c:v>
                </c:pt>
                <c:pt idx="245">
                  <c:v>-46.5</c:v>
                </c:pt>
                <c:pt idx="246">
                  <c:v>-46.2</c:v>
                </c:pt>
                <c:pt idx="247">
                  <c:v>-45.9</c:v>
                </c:pt>
                <c:pt idx="248">
                  <c:v>-45.6</c:v>
                </c:pt>
                <c:pt idx="249">
                  <c:v>-45.3</c:v>
                </c:pt>
                <c:pt idx="250">
                  <c:v>-45</c:v>
                </c:pt>
                <c:pt idx="251">
                  <c:v>-44.7</c:v>
                </c:pt>
                <c:pt idx="252">
                  <c:v>-44.4</c:v>
                </c:pt>
                <c:pt idx="253">
                  <c:v>-44.1</c:v>
                </c:pt>
                <c:pt idx="254">
                  <c:v>-43.8</c:v>
                </c:pt>
                <c:pt idx="255">
                  <c:v>-43.5</c:v>
                </c:pt>
                <c:pt idx="256">
                  <c:v>-43.2</c:v>
                </c:pt>
                <c:pt idx="257">
                  <c:v>-42.9</c:v>
                </c:pt>
                <c:pt idx="258">
                  <c:v>-42.6</c:v>
                </c:pt>
                <c:pt idx="259">
                  <c:v>-42.3</c:v>
                </c:pt>
                <c:pt idx="260">
                  <c:v>-42</c:v>
                </c:pt>
                <c:pt idx="261">
                  <c:v>-41.7</c:v>
                </c:pt>
                <c:pt idx="262">
                  <c:v>-41.4</c:v>
                </c:pt>
                <c:pt idx="263">
                  <c:v>-41.1</c:v>
                </c:pt>
                <c:pt idx="264">
                  <c:v>-40.799999999999997</c:v>
                </c:pt>
                <c:pt idx="265">
                  <c:v>-40.5</c:v>
                </c:pt>
                <c:pt idx="266">
                  <c:v>-40.200000000000003</c:v>
                </c:pt>
                <c:pt idx="267">
                  <c:v>-39.9</c:v>
                </c:pt>
                <c:pt idx="268">
                  <c:v>-39.6</c:v>
                </c:pt>
                <c:pt idx="269">
                  <c:v>-39.299999999999997</c:v>
                </c:pt>
                <c:pt idx="270">
                  <c:v>-39</c:v>
                </c:pt>
                <c:pt idx="271">
                  <c:v>-38.700000000000003</c:v>
                </c:pt>
                <c:pt idx="272">
                  <c:v>-38.4</c:v>
                </c:pt>
                <c:pt idx="273">
                  <c:v>-38.1</c:v>
                </c:pt>
                <c:pt idx="274">
                  <c:v>-37.799999999999997</c:v>
                </c:pt>
                <c:pt idx="275">
                  <c:v>-37.5</c:v>
                </c:pt>
                <c:pt idx="276">
                  <c:v>-37.200000000000003</c:v>
                </c:pt>
                <c:pt idx="277">
                  <c:v>-36.9</c:v>
                </c:pt>
                <c:pt idx="278">
                  <c:v>-36.6</c:v>
                </c:pt>
                <c:pt idx="279">
                  <c:v>-36.299999999999997</c:v>
                </c:pt>
                <c:pt idx="280">
                  <c:v>-36</c:v>
                </c:pt>
                <c:pt idx="281">
                  <c:v>-35.700000000000003</c:v>
                </c:pt>
                <c:pt idx="282">
                  <c:v>-35.4</c:v>
                </c:pt>
                <c:pt idx="283">
                  <c:v>-35.1</c:v>
                </c:pt>
                <c:pt idx="284">
                  <c:v>-34.799999999999997</c:v>
                </c:pt>
                <c:pt idx="285">
                  <c:v>-34.5</c:v>
                </c:pt>
                <c:pt idx="286">
                  <c:v>-34.200000000000003</c:v>
                </c:pt>
                <c:pt idx="287">
                  <c:v>-33.9</c:v>
                </c:pt>
                <c:pt idx="288">
                  <c:v>-33.6</c:v>
                </c:pt>
                <c:pt idx="289">
                  <c:v>-33.299999999999997</c:v>
                </c:pt>
                <c:pt idx="290">
                  <c:v>-33</c:v>
                </c:pt>
                <c:pt idx="291">
                  <c:v>-32.700000000000003</c:v>
                </c:pt>
                <c:pt idx="292">
                  <c:v>-32.4</c:v>
                </c:pt>
                <c:pt idx="293">
                  <c:v>-32.1</c:v>
                </c:pt>
                <c:pt idx="294">
                  <c:v>-31.8</c:v>
                </c:pt>
                <c:pt idx="295">
                  <c:v>-31.5</c:v>
                </c:pt>
                <c:pt idx="296">
                  <c:v>-31.2</c:v>
                </c:pt>
                <c:pt idx="297">
                  <c:v>-30.9</c:v>
                </c:pt>
                <c:pt idx="298">
                  <c:v>-30.6</c:v>
                </c:pt>
                <c:pt idx="299">
                  <c:v>-30.3</c:v>
                </c:pt>
                <c:pt idx="300">
                  <c:v>-30</c:v>
                </c:pt>
                <c:pt idx="301">
                  <c:v>-29.7</c:v>
                </c:pt>
                <c:pt idx="302">
                  <c:v>-29.4</c:v>
                </c:pt>
                <c:pt idx="303">
                  <c:v>-29.1</c:v>
                </c:pt>
                <c:pt idx="304">
                  <c:v>-28.8</c:v>
                </c:pt>
                <c:pt idx="305">
                  <c:v>-28.5</c:v>
                </c:pt>
                <c:pt idx="306">
                  <c:v>-28.2</c:v>
                </c:pt>
                <c:pt idx="307">
                  <c:v>-27.9</c:v>
                </c:pt>
                <c:pt idx="308">
                  <c:v>-27.6</c:v>
                </c:pt>
                <c:pt idx="309">
                  <c:v>-27.3</c:v>
                </c:pt>
                <c:pt idx="310">
                  <c:v>-27</c:v>
                </c:pt>
                <c:pt idx="311">
                  <c:v>-26.7</c:v>
                </c:pt>
                <c:pt idx="312">
                  <c:v>-26.4</c:v>
                </c:pt>
                <c:pt idx="313">
                  <c:v>-26.1</c:v>
                </c:pt>
                <c:pt idx="314">
                  <c:v>-25.8</c:v>
                </c:pt>
                <c:pt idx="315">
                  <c:v>-25.5</c:v>
                </c:pt>
                <c:pt idx="316">
                  <c:v>-25.2</c:v>
                </c:pt>
                <c:pt idx="317">
                  <c:v>-24.9</c:v>
                </c:pt>
                <c:pt idx="318">
                  <c:v>-24.6</c:v>
                </c:pt>
                <c:pt idx="319">
                  <c:v>-24.3</c:v>
                </c:pt>
                <c:pt idx="320">
                  <c:v>-24</c:v>
                </c:pt>
                <c:pt idx="321">
                  <c:v>-23.7</c:v>
                </c:pt>
                <c:pt idx="322">
                  <c:v>-23.4</c:v>
                </c:pt>
                <c:pt idx="323">
                  <c:v>-23.1</c:v>
                </c:pt>
                <c:pt idx="324">
                  <c:v>-22.8</c:v>
                </c:pt>
                <c:pt idx="325">
                  <c:v>-22.5</c:v>
                </c:pt>
                <c:pt idx="326">
                  <c:v>-22.2</c:v>
                </c:pt>
                <c:pt idx="327">
                  <c:v>-21.9</c:v>
                </c:pt>
                <c:pt idx="328">
                  <c:v>-21.6</c:v>
                </c:pt>
                <c:pt idx="329">
                  <c:v>-21.3</c:v>
                </c:pt>
                <c:pt idx="330">
                  <c:v>-21</c:v>
                </c:pt>
                <c:pt idx="331">
                  <c:v>-20.7</c:v>
                </c:pt>
                <c:pt idx="332">
                  <c:v>-20.399999999999999</c:v>
                </c:pt>
                <c:pt idx="333">
                  <c:v>-20.100000000000001</c:v>
                </c:pt>
                <c:pt idx="334">
                  <c:v>-19.8</c:v>
                </c:pt>
                <c:pt idx="335">
                  <c:v>-19.5</c:v>
                </c:pt>
                <c:pt idx="336">
                  <c:v>-19.2</c:v>
                </c:pt>
                <c:pt idx="337">
                  <c:v>-18.899999999999999</c:v>
                </c:pt>
                <c:pt idx="338">
                  <c:v>-18.600000000000001</c:v>
                </c:pt>
                <c:pt idx="339">
                  <c:v>-18.3</c:v>
                </c:pt>
                <c:pt idx="340">
                  <c:v>-18</c:v>
                </c:pt>
                <c:pt idx="341">
                  <c:v>-17.7</c:v>
                </c:pt>
                <c:pt idx="342">
                  <c:v>-17.399999999999999</c:v>
                </c:pt>
                <c:pt idx="343">
                  <c:v>-17.100000000000001</c:v>
                </c:pt>
                <c:pt idx="344">
                  <c:v>-16.8</c:v>
                </c:pt>
                <c:pt idx="345">
                  <c:v>-16.5</c:v>
                </c:pt>
                <c:pt idx="346">
                  <c:v>-16.2</c:v>
                </c:pt>
                <c:pt idx="347">
                  <c:v>-15.9</c:v>
                </c:pt>
                <c:pt idx="348">
                  <c:v>-15.6</c:v>
                </c:pt>
                <c:pt idx="349">
                  <c:v>-15.3</c:v>
                </c:pt>
                <c:pt idx="350">
                  <c:v>-15</c:v>
                </c:pt>
                <c:pt idx="351">
                  <c:v>-14.7</c:v>
                </c:pt>
                <c:pt idx="352">
                  <c:v>-14.4</c:v>
                </c:pt>
                <c:pt idx="353">
                  <c:v>-14.1</c:v>
                </c:pt>
                <c:pt idx="354">
                  <c:v>-13.8</c:v>
                </c:pt>
                <c:pt idx="355">
                  <c:v>-13.5</c:v>
                </c:pt>
                <c:pt idx="356">
                  <c:v>-13.2</c:v>
                </c:pt>
                <c:pt idx="357">
                  <c:v>-12.9</c:v>
                </c:pt>
                <c:pt idx="358">
                  <c:v>-12.6</c:v>
                </c:pt>
                <c:pt idx="359">
                  <c:v>-12.3</c:v>
                </c:pt>
                <c:pt idx="360">
                  <c:v>-12</c:v>
                </c:pt>
                <c:pt idx="361">
                  <c:v>-11.7</c:v>
                </c:pt>
                <c:pt idx="362">
                  <c:v>-11.4</c:v>
                </c:pt>
                <c:pt idx="363">
                  <c:v>-11.1</c:v>
                </c:pt>
                <c:pt idx="364">
                  <c:v>-10.8</c:v>
                </c:pt>
                <c:pt idx="365">
                  <c:v>-10.5</c:v>
                </c:pt>
                <c:pt idx="366">
                  <c:v>-10.199999999999999</c:v>
                </c:pt>
                <c:pt idx="367">
                  <c:v>-9.9</c:v>
                </c:pt>
                <c:pt idx="368">
                  <c:v>-9.6</c:v>
                </c:pt>
                <c:pt idx="369">
                  <c:v>-9.3000000000000007</c:v>
                </c:pt>
                <c:pt idx="370">
                  <c:v>-9</c:v>
                </c:pt>
                <c:pt idx="371">
                  <c:v>-8.6999999999999993</c:v>
                </c:pt>
                <c:pt idx="372">
                  <c:v>-8.4</c:v>
                </c:pt>
                <c:pt idx="373">
                  <c:v>-8.1</c:v>
                </c:pt>
                <c:pt idx="374">
                  <c:v>-7.8</c:v>
                </c:pt>
                <c:pt idx="375">
                  <c:v>-7.5</c:v>
                </c:pt>
                <c:pt idx="376">
                  <c:v>-7.2</c:v>
                </c:pt>
                <c:pt idx="377">
                  <c:v>-6.9</c:v>
                </c:pt>
                <c:pt idx="378">
                  <c:v>-6.6</c:v>
                </c:pt>
                <c:pt idx="379">
                  <c:v>-6.3</c:v>
                </c:pt>
                <c:pt idx="380">
                  <c:v>-6</c:v>
                </c:pt>
                <c:pt idx="381">
                  <c:v>-5.7</c:v>
                </c:pt>
                <c:pt idx="382">
                  <c:v>-5.4</c:v>
                </c:pt>
                <c:pt idx="383">
                  <c:v>-5.0999999999999996</c:v>
                </c:pt>
                <c:pt idx="384">
                  <c:v>-4.8</c:v>
                </c:pt>
                <c:pt idx="385">
                  <c:v>-4.5</c:v>
                </c:pt>
                <c:pt idx="386">
                  <c:v>-4.2</c:v>
                </c:pt>
                <c:pt idx="387">
                  <c:v>-3.9</c:v>
                </c:pt>
                <c:pt idx="388">
                  <c:v>-3.6</c:v>
                </c:pt>
                <c:pt idx="389">
                  <c:v>-3.3</c:v>
                </c:pt>
                <c:pt idx="390">
                  <c:v>-3</c:v>
                </c:pt>
                <c:pt idx="391">
                  <c:v>-2.7</c:v>
                </c:pt>
                <c:pt idx="392">
                  <c:v>-2.4</c:v>
                </c:pt>
                <c:pt idx="393">
                  <c:v>-2.1</c:v>
                </c:pt>
                <c:pt idx="394">
                  <c:v>-1.8</c:v>
                </c:pt>
                <c:pt idx="395">
                  <c:v>-1.5</c:v>
                </c:pt>
                <c:pt idx="396">
                  <c:v>-1.2</c:v>
                </c:pt>
                <c:pt idx="397">
                  <c:v>-0.9</c:v>
                </c:pt>
                <c:pt idx="398">
                  <c:v>-0.6</c:v>
                </c:pt>
                <c:pt idx="399">
                  <c:v>-0.3</c:v>
                </c:pt>
                <c:pt idx="400">
                  <c:v>0</c:v>
                </c:pt>
                <c:pt idx="401">
                  <c:v>0.3</c:v>
                </c:pt>
                <c:pt idx="402">
                  <c:v>0.6</c:v>
                </c:pt>
                <c:pt idx="403">
                  <c:v>0.9</c:v>
                </c:pt>
                <c:pt idx="404">
                  <c:v>1.2</c:v>
                </c:pt>
                <c:pt idx="405">
                  <c:v>1.5</c:v>
                </c:pt>
                <c:pt idx="406">
                  <c:v>1.8</c:v>
                </c:pt>
                <c:pt idx="407">
                  <c:v>2.1</c:v>
                </c:pt>
                <c:pt idx="408">
                  <c:v>2.4</c:v>
                </c:pt>
                <c:pt idx="409">
                  <c:v>2.7</c:v>
                </c:pt>
                <c:pt idx="410">
                  <c:v>3</c:v>
                </c:pt>
                <c:pt idx="411">
                  <c:v>3.3</c:v>
                </c:pt>
                <c:pt idx="412">
                  <c:v>3.6</c:v>
                </c:pt>
                <c:pt idx="413">
                  <c:v>3.9</c:v>
                </c:pt>
                <c:pt idx="414">
                  <c:v>4.2</c:v>
                </c:pt>
                <c:pt idx="415">
                  <c:v>4.5</c:v>
                </c:pt>
                <c:pt idx="416">
                  <c:v>4.8</c:v>
                </c:pt>
                <c:pt idx="417">
                  <c:v>5.0999999999999996</c:v>
                </c:pt>
                <c:pt idx="418">
                  <c:v>5.4</c:v>
                </c:pt>
                <c:pt idx="419">
                  <c:v>5.7</c:v>
                </c:pt>
                <c:pt idx="420">
                  <c:v>6</c:v>
                </c:pt>
                <c:pt idx="421">
                  <c:v>6.3</c:v>
                </c:pt>
                <c:pt idx="422">
                  <c:v>6.6</c:v>
                </c:pt>
                <c:pt idx="423">
                  <c:v>6.9</c:v>
                </c:pt>
                <c:pt idx="424">
                  <c:v>7.2</c:v>
                </c:pt>
                <c:pt idx="425">
                  <c:v>7.5</c:v>
                </c:pt>
                <c:pt idx="426">
                  <c:v>7.8</c:v>
                </c:pt>
                <c:pt idx="427">
                  <c:v>8.1</c:v>
                </c:pt>
                <c:pt idx="428">
                  <c:v>8.4</c:v>
                </c:pt>
                <c:pt idx="429">
                  <c:v>8.6999999999999993</c:v>
                </c:pt>
                <c:pt idx="430">
                  <c:v>9</c:v>
                </c:pt>
                <c:pt idx="431">
                  <c:v>9.3000000000000007</c:v>
                </c:pt>
                <c:pt idx="432">
                  <c:v>9.6</c:v>
                </c:pt>
                <c:pt idx="433">
                  <c:v>9.9</c:v>
                </c:pt>
                <c:pt idx="434">
                  <c:v>10.199999999999999</c:v>
                </c:pt>
                <c:pt idx="435">
                  <c:v>10.5</c:v>
                </c:pt>
                <c:pt idx="436">
                  <c:v>10.8</c:v>
                </c:pt>
                <c:pt idx="437">
                  <c:v>11.1</c:v>
                </c:pt>
                <c:pt idx="438">
                  <c:v>11.4</c:v>
                </c:pt>
                <c:pt idx="439">
                  <c:v>11.7</c:v>
                </c:pt>
                <c:pt idx="440">
                  <c:v>12</c:v>
                </c:pt>
                <c:pt idx="441">
                  <c:v>12.3</c:v>
                </c:pt>
                <c:pt idx="442">
                  <c:v>12.6</c:v>
                </c:pt>
                <c:pt idx="443">
                  <c:v>12.9</c:v>
                </c:pt>
                <c:pt idx="444">
                  <c:v>13.2</c:v>
                </c:pt>
                <c:pt idx="445">
                  <c:v>13.5</c:v>
                </c:pt>
                <c:pt idx="446">
                  <c:v>13.8</c:v>
                </c:pt>
                <c:pt idx="447">
                  <c:v>14.1</c:v>
                </c:pt>
                <c:pt idx="448">
                  <c:v>14.4</c:v>
                </c:pt>
                <c:pt idx="449">
                  <c:v>14.7</c:v>
                </c:pt>
                <c:pt idx="450">
                  <c:v>15</c:v>
                </c:pt>
                <c:pt idx="451">
                  <c:v>15.3</c:v>
                </c:pt>
                <c:pt idx="452">
                  <c:v>15.6</c:v>
                </c:pt>
                <c:pt idx="453">
                  <c:v>15.9</c:v>
                </c:pt>
                <c:pt idx="454">
                  <c:v>16.2</c:v>
                </c:pt>
                <c:pt idx="455">
                  <c:v>16.5</c:v>
                </c:pt>
                <c:pt idx="456">
                  <c:v>16.8</c:v>
                </c:pt>
                <c:pt idx="457">
                  <c:v>17.100000000000001</c:v>
                </c:pt>
                <c:pt idx="458">
                  <c:v>17.399999999999999</c:v>
                </c:pt>
                <c:pt idx="459">
                  <c:v>17.7</c:v>
                </c:pt>
                <c:pt idx="460">
                  <c:v>18</c:v>
                </c:pt>
                <c:pt idx="461">
                  <c:v>18.3</c:v>
                </c:pt>
                <c:pt idx="462">
                  <c:v>18.600000000000001</c:v>
                </c:pt>
                <c:pt idx="463">
                  <c:v>18.899999999999999</c:v>
                </c:pt>
                <c:pt idx="464">
                  <c:v>19.2</c:v>
                </c:pt>
                <c:pt idx="465">
                  <c:v>19.5</c:v>
                </c:pt>
                <c:pt idx="466">
                  <c:v>19.8</c:v>
                </c:pt>
                <c:pt idx="467">
                  <c:v>20.100000000000001</c:v>
                </c:pt>
                <c:pt idx="468">
                  <c:v>20.399999999999999</c:v>
                </c:pt>
                <c:pt idx="469">
                  <c:v>20.7</c:v>
                </c:pt>
                <c:pt idx="470">
                  <c:v>21</c:v>
                </c:pt>
                <c:pt idx="471">
                  <c:v>21.3</c:v>
                </c:pt>
                <c:pt idx="472">
                  <c:v>21.6</c:v>
                </c:pt>
                <c:pt idx="473">
                  <c:v>21.9</c:v>
                </c:pt>
                <c:pt idx="474">
                  <c:v>22.2</c:v>
                </c:pt>
                <c:pt idx="475">
                  <c:v>22.5</c:v>
                </c:pt>
                <c:pt idx="476">
                  <c:v>22.8</c:v>
                </c:pt>
                <c:pt idx="477">
                  <c:v>23.1</c:v>
                </c:pt>
                <c:pt idx="478">
                  <c:v>23.4</c:v>
                </c:pt>
                <c:pt idx="479">
                  <c:v>23.7</c:v>
                </c:pt>
                <c:pt idx="480">
                  <c:v>24</c:v>
                </c:pt>
                <c:pt idx="481">
                  <c:v>24.3</c:v>
                </c:pt>
                <c:pt idx="482">
                  <c:v>24.6</c:v>
                </c:pt>
                <c:pt idx="483">
                  <c:v>24.9</c:v>
                </c:pt>
                <c:pt idx="484">
                  <c:v>25.2</c:v>
                </c:pt>
                <c:pt idx="485">
                  <c:v>25.5</c:v>
                </c:pt>
                <c:pt idx="486">
                  <c:v>25.8</c:v>
                </c:pt>
                <c:pt idx="487">
                  <c:v>26.1</c:v>
                </c:pt>
                <c:pt idx="488">
                  <c:v>26.4</c:v>
                </c:pt>
                <c:pt idx="489">
                  <c:v>26.7</c:v>
                </c:pt>
                <c:pt idx="490">
                  <c:v>27</c:v>
                </c:pt>
                <c:pt idx="491">
                  <c:v>27.3</c:v>
                </c:pt>
                <c:pt idx="492">
                  <c:v>27.6</c:v>
                </c:pt>
                <c:pt idx="493">
                  <c:v>27.9</c:v>
                </c:pt>
                <c:pt idx="494">
                  <c:v>28.2</c:v>
                </c:pt>
                <c:pt idx="495">
                  <c:v>28.5</c:v>
                </c:pt>
                <c:pt idx="496">
                  <c:v>28.8</c:v>
                </c:pt>
                <c:pt idx="497">
                  <c:v>29.1</c:v>
                </c:pt>
                <c:pt idx="498">
                  <c:v>29.4</c:v>
                </c:pt>
                <c:pt idx="499">
                  <c:v>29.7</c:v>
                </c:pt>
                <c:pt idx="500">
                  <c:v>30</c:v>
                </c:pt>
                <c:pt idx="501">
                  <c:v>30.3</c:v>
                </c:pt>
                <c:pt idx="502">
                  <c:v>30.6</c:v>
                </c:pt>
                <c:pt idx="503">
                  <c:v>30.9</c:v>
                </c:pt>
                <c:pt idx="504">
                  <c:v>31.2</c:v>
                </c:pt>
                <c:pt idx="505">
                  <c:v>31.5</c:v>
                </c:pt>
                <c:pt idx="506">
                  <c:v>31.8</c:v>
                </c:pt>
                <c:pt idx="507">
                  <c:v>32.1</c:v>
                </c:pt>
                <c:pt idx="508">
                  <c:v>32.4</c:v>
                </c:pt>
                <c:pt idx="509">
                  <c:v>32.700000000000003</c:v>
                </c:pt>
                <c:pt idx="510">
                  <c:v>33</c:v>
                </c:pt>
                <c:pt idx="511">
                  <c:v>33.299999999999997</c:v>
                </c:pt>
                <c:pt idx="512">
                  <c:v>33.6</c:v>
                </c:pt>
                <c:pt idx="513">
                  <c:v>33.9</c:v>
                </c:pt>
                <c:pt idx="514">
                  <c:v>34.200000000000003</c:v>
                </c:pt>
                <c:pt idx="515">
                  <c:v>34.5</c:v>
                </c:pt>
                <c:pt idx="516">
                  <c:v>34.799999999999997</c:v>
                </c:pt>
                <c:pt idx="517">
                  <c:v>35.1</c:v>
                </c:pt>
                <c:pt idx="518">
                  <c:v>35.4</c:v>
                </c:pt>
                <c:pt idx="519">
                  <c:v>35.700000000000003</c:v>
                </c:pt>
                <c:pt idx="520">
                  <c:v>36</c:v>
                </c:pt>
                <c:pt idx="521">
                  <c:v>36.299999999999997</c:v>
                </c:pt>
                <c:pt idx="522">
                  <c:v>36.6</c:v>
                </c:pt>
                <c:pt idx="523">
                  <c:v>36.9</c:v>
                </c:pt>
                <c:pt idx="524">
                  <c:v>37.200000000000003</c:v>
                </c:pt>
                <c:pt idx="525">
                  <c:v>37.5</c:v>
                </c:pt>
                <c:pt idx="526">
                  <c:v>37.799999999999997</c:v>
                </c:pt>
                <c:pt idx="527">
                  <c:v>38.1</c:v>
                </c:pt>
                <c:pt idx="528">
                  <c:v>38.4</c:v>
                </c:pt>
                <c:pt idx="529">
                  <c:v>38.700000000000003</c:v>
                </c:pt>
                <c:pt idx="530">
                  <c:v>39</c:v>
                </c:pt>
                <c:pt idx="531">
                  <c:v>39.299999999999997</c:v>
                </c:pt>
                <c:pt idx="532">
                  <c:v>39.6</c:v>
                </c:pt>
                <c:pt idx="533">
                  <c:v>39.9</c:v>
                </c:pt>
                <c:pt idx="534">
                  <c:v>40.200000000000003</c:v>
                </c:pt>
                <c:pt idx="535">
                  <c:v>40.5</c:v>
                </c:pt>
                <c:pt idx="536">
                  <c:v>40.799999999999997</c:v>
                </c:pt>
                <c:pt idx="537">
                  <c:v>41.1</c:v>
                </c:pt>
                <c:pt idx="538">
                  <c:v>41.4</c:v>
                </c:pt>
                <c:pt idx="539">
                  <c:v>41.7</c:v>
                </c:pt>
                <c:pt idx="540">
                  <c:v>42</c:v>
                </c:pt>
                <c:pt idx="541">
                  <c:v>42.3</c:v>
                </c:pt>
                <c:pt idx="542">
                  <c:v>42.6</c:v>
                </c:pt>
                <c:pt idx="543">
                  <c:v>42.9</c:v>
                </c:pt>
                <c:pt idx="544">
                  <c:v>43.2</c:v>
                </c:pt>
                <c:pt idx="545">
                  <c:v>43.5</c:v>
                </c:pt>
                <c:pt idx="546">
                  <c:v>43.8</c:v>
                </c:pt>
                <c:pt idx="547">
                  <c:v>44.1</c:v>
                </c:pt>
                <c:pt idx="548">
                  <c:v>44.4</c:v>
                </c:pt>
                <c:pt idx="549">
                  <c:v>44.7</c:v>
                </c:pt>
                <c:pt idx="550">
                  <c:v>45</c:v>
                </c:pt>
                <c:pt idx="551">
                  <c:v>45.3</c:v>
                </c:pt>
                <c:pt idx="552">
                  <c:v>45.6</c:v>
                </c:pt>
                <c:pt idx="553">
                  <c:v>45.9</c:v>
                </c:pt>
                <c:pt idx="554">
                  <c:v>46.2</c:v>
                </c:pt>
                <c:pt idx="555">
                  <c:v>46.5</c:v>
                </c:pt>
                <c:pt idx="556">
                  <c:v>46.8</c:v>
                </c:pt>
                <c:pt idx="557">
                  <c:v>47.1</c:v>
                </c:pt>
                <c:pt idx="558">
                  <c:v>47.4</c:v>
                </c:pt>
                <c:pt idx="559">
                  <c:v>47.7</c:v>
                </c:pt>
                <c:pt idx="560">
                  <c:v>48</c:v>
                </c:pt>
                <c:pt idx="561">
                  <c:v>48.3</c:v>
                </c:pt>
                <c:pt idx="562">
                  <c:v>48.6</c:v>
                </c:pt>
                <c:pt idx="563">
                  <c:v>48.9</c:v>
                </c:pt>
                <c:pt idx="564">
                  <c:v>49.2</c:v>
                </c:pt>
                <c:pt idx="565">
                  <c:v>49.5</c:v>
                </c:pt>
                <c:pt idx="566">
                  <c:v>49.8</c:v>
                </c:pt>
                <c:pt idx="567">
                  <c:v>50.1</c:v>
                </c:pt>
                <c:pt idx="568">
                  <c:v>50.4</c:v>
                </c:pt>
                <c:pt idx="569">
                  <c:v>50.7</c:v>
                </c:pt>
                <c:pt idx="570">
                  <c:v>51</c:v>
                </c:pt>
                <c:pt idx="571">
                  <c:v>51.3</c:v>
                </c:pt>
                <c:pt idx="572">
                  <c:v>51.6</c:v>
                </c:pt>
                <c:pt idx="573">
                  <c:v>51.9</c:v>
                </c:pt>
                <c:pt idx="574">
                  <c:v>52.2</c:v>
                </c:pt>
                <c:pt idx="575">
                  <c:v>52.5</c:v>
                </c:pt>
                <c:pt idx="576">
                  <c:v>52.8</c:v>
                </c:pt>
                <c:pt idx="577">
                  <c:v>53.1</c:v>
                </c:pt>
                <c:pt idx="578">
                  <c:v>53.4</c:v>
                </c:pt>
                <c:pt idx="579">
                  <c:v>53.7</c:v>
                </c:pt>
                <c:pt idx="580">
                  <c:v>54</c:v>
                </c:pt>
                <c:pt idx="581">
                  <c:v>54.3</c:v>
                </c:pt>
                <c:pt idx="582">
                  <c:v>54.6</c:v>
                </c:pt>
                <c:pt idx="583">
                  <c:v>54.9</c:v>
                </c:pt>
                <c:pt idx="584">
                  <c:v>55.2</c:v>
                </c:pt>
                <c:pt idx="585">
                  <c:v>55.5</c:v>
                </c:pt>
                <c:pt idx="586">
                  <c:v>55.8</c:v>
                </c:pt>
                <c:pt idx="587">
                  <c:v>56.1</c:v>
                </c:pt>
                <c:pt idx="588">
                  <c:v>56.4</c:v>
                </c:pt>
                <c:pt idx="589">
                  <c:v>56.7</c:v>
                </c:pt>
                <c:pt idx="590">
                  <c:v>57</c:v>
                </c:pt>
                <c:pt idx="591">
                  <c:v>57.3</c:v>
                </c:pt>
                <c:pt idx="592">
                  <c:v>57.6</c:v>
                </c:pt>
                <c:pt idx="593">
                  <c:v>57.9</c:v>
                </c:pt>
                <c:pt idx="594">
                  <c:v>58.2</c:v>
                </c:pt>
                <c:pt idx="595">
                  <c:v>58.5</c:v>
                </c:pt>
                <c:pt idx="596">
                  <c:v>58.8</c:v>
                </c:pt>
                <c:pt idx="597">
                  <c:v>59.1</c:v>
                </c:pt>
                <c:pt idx="598">
                  <c:v>59.4</c:v>
                </c:pt>
                <c:pt idx="599">
                  <c:v>59.7</c:v>
                </c:pt>
                <c:pt idx="600">
                  <c:v>60</c:v>
                </c:pt>
                <c:pt idx="601">
                  <c:v>60.3</c:v>
                </c:pt>
                <c:pt idx="602">
                  <c:v>60.6</c:v>
                </c:pt>
                <c:pt idx="603">
                  <c:v>60.9</c:v>
                </c:pt>
                <c:pt idx="604">
                  <c:v>61.2</c:v>
                </c:pt>
                <c:pt idx="605">
                  <c:v>61.5</c:v>
                </c:pt>
                <c:pt idx="606">
                  <c:v>61.8</c:v>
                </c:pt>
                <c:pt idx="607">
                  <c:v>62.1</c:v>
                </c:pt>
                <c:pt idx="608">
                  <c:v>62.4</c:v>
                </c:pt>
                <c:pt idx="609">
                  <c:v>62.7</c:v>
                </c:pt>
                <c:pt idx="610">
                  <c:v>63</c:v>
                </c:pt>
                <c:pt idx="611">
                  <c:v>63.3</c:v>
                </c:pt>
                <c:pt idx="612">
                  <c:v>63.6</c:v>
                </c:pt>
                <c:pt idx="613">
                  <c:v>63.9</c:v>
                </c:pt>
                <c:pt idx="614">
                  <c:v>64.2</c:v>
                </c:pt>
                <c:pt idx="615">
                  <c:v>64.5</c:v>
                </c:pt>
                <c:pt idx="616">
                  <c:v>64.8</c:v>
                </c:pt>
                <c:pt idx="617">
                  <c:v>65.099999999999994</c:v>
                </c:pt>
                <c:pt idx="618">
                  <c:v>65.400000000000006</c:v>
                </c:pt>
                <c:pt idx="619">
                  <c:v>65.7</c:v>
                </c:pt>
                <c:pt idx="620">
                  <c:v>66</c:v>
                </c:pt>
                <c:pt idx="621">
                  <c:v>66.3</c:v>
                </c:pt>
                <c:pt idx="622">
                  <c:v>66.599999999999994</c:v>
                </c:pt>
                <c:pt idx="623">
                  <c:v>66.900000000000006</c:v>
                </c:pt>
                <c:pt idx="624">
                  <c:v>67.2</c:v>
                </c:pt>
                <c:pt idx="625">
                  <c:v>67.5</c:v>
                </c:pt>
                <c:pt idx="626">
                  <c:v>67.8</c:v>
                </c:pt>
                <c:pt idx="627">
                  <c:v>68.099999999999994</c:v>
                </c:pt>
                <c:pt idx="628">
                  <c:v>68.400000000000006</c:v>
                </c:pt>
                <c:pt idx="629">
                  <c:v>68.7</c:v>
                </c:pt>
                <c:pt idx="630">
                  <c:v>69</c:v>
                </c:pt>
                <c:pt idx="631">
                  <c:v>69.3</c:v>
                </c:pt>
                <c:pt idx="632">
                  <c:v>69.599999999999994</c:v>
                </c:pt>
                <c:pt idx="633">
                  <c:v>69.900000000000006</c:v>
                </c:pt>
                <c:pt idx="634">
                  <c:v>70.2</c:v>
                </c:pt>
                <c:pt idx="635">
                  <c:v>70.5</c:v>
                </c:pt>
                <c:pt idx="636">
                  <c:v>70.8</c:v>
                </c:pt>
                <c:pt idx="637">
                  <c:v>71.099999999999994</c:v>
                </c:pt>
                <c:pt idx="638">
                  <c:v>71.400000000000006</c:v>
                </c:pt>
                <c:pt idx="639">
                  <c:v>71.7</c:v>
                </c:pt>
                <c:pt idx="640">
                  <c:v>72</c:v>
                </c:pt>
                <c:pt idx="641">
                  <c:v>72.3</c:v>
                </c:pt>
                <c:pt idx="642">
                  <c:v>72.599999999999994</c:v>
                </c:pt>
                <c:pt idx="643">
                  <c:v>72.900000000000006</c:v>
                </c:pt>
                <c:pt idx="644">
                  <c:v>73.2</c:v>
                </c:pt>
                <c:pt idx="645">
                  <c:v>73.5</c:v>
                </c:pt>
                <c:pt idx="646">
                  <c:v>73.8</c:v>
                </c:pt>
                <c:pt idx="647">
                  <c:v>74.099999999999994</c:v>
                </c:pt>
                <c:pt idx="648">
                  <c:v>74.400000000000006</c:v>
                </c:pt>
                <c:pt idx="649">
                  <c:v>74.7</c:v>
                </c:pt>
                <c:pt idx="650">
                  <c:v>75</c:v>
                </c:pt>
                <c:pt idx="651">
                  <c:v>75.3</c:v>
                </c:pt>
                <c:pt idx="652">
                  <c:v>75.599999999999994</c:v>
                </c:pt>
                <c:pt idx="653">
                  <c:v>75.900000000000006</c:v>
                </c:pt>
                <c:pt idx="654">
                  <c:v>76.2</c:v>
                </c:pt>
                <c:pt idx="655">
                  <c:v>76.5</c:v>
                </c:pt>
                <c:pt idx="656">
                  <c:v>76.8</c:v>
                </c:pt>
                <c:pt idx="657">
                  <c:v>77.099999999999994</c:v>
                </c:pt>
                <c:pt idx="658">
                  <c:v>77.400000000000006</c:v>
                </c:pt>
                <c:pt idx="659">
                  <c:v>77.7</c:v>
                </c:pt>
                <c:pt idx="660">
                  <c:v>78</c:v>
                </c:pt>
                <c:pt idx="661">
                  <c:v>78.3</c:v>
                </c:pt>
                <c:pt idx="662">
                  <c:v>78.599999999999994</c:v>
                </c:pt>
                <c:pt idx="663">
                  <c:v>78.900000000000006</c:v>
                </c:pt>
                <c:pt idx="664">
                  <c:v>79.2</c:v>
                </c:pt>
                <c:pt idx="665">
                  <c:v>79.5</c:v>
                </c:pt>
                <c:pt idx="666">
                  <c:v>79.8</c:v>
                </c:pt>
                <c:pt idx="667">
                  <c:v>80.099999999999994</c:v>
                </c:pt>
                <c:pt idx="668">
                  <c:v>80.400000000000006</c:v>
                </c:pt>
                <c:pt idx="669">
                  <c:v>80.7</c:v>
                </c:pt>
                <c:pt idx="670">
                  <c:v>81</c:v>
                </c:pt>
                <c:pt idx="671">
                  <c:v>81.3</c:v>
                </c:pt>
                <c:pt idx="672">
                  <c:v>81.599999999999994</c:v>
                </c:pt>
                <c:pt idx="673">
                  <c:v>81.900000000000006</c:v>
                </c:pt>
                <c:pt idx="674">
                  <c:v>82.2</c:v>
                </c:pt>
                <c:pt idx="675">
                  <c:v>82.5</c:v>
                </c:pt>
                <c:pt idx="676">
                  <c:v>82.8</c:v>
                </c:pt>
                <c:pt idx="677">
                  <c:v>83.1</c:v>
                </c:pt>
                <c:pt idx="678">
                  <c:v>83.4</c:v>
                </c:pt>
                <c:pt idx="679">
                  <c:v>83.7</c:v>
                </c:pt>
                <c:pt idx="680">
                  <c:v>84</c:v>
                </c:pt>
                <c:pt idx="681">
                  <c:v>84.3</c:v>
                </c:pt>
                <c:pt idx="682">
                  <c:v>84.6</c:v>
                </c:pt>
                <c:pt idx="683">
                  <c:v>84.9</c:v>
                </c:pt>
                <c:pt idx="684">
                  <c:v>85.2</c:v>
                </c:pt>
                <c:pt idx="685">
                  <c:v>85.5</c:v>
                </c:pt>
                <c:pt idx="686">
                  <c:v>85.8</c:v>
                </c:pt>
                <c:pt idx="687">
                  <c:v>86.1</c:v>
                </c:pt>
                <c:pt idx="688">
                  <c:v>86.4</c:v>
                </c:pt>
                <c:pt idx="689">
                  <c:v>86.7</c:v>
                </c:pt>
                <c:pt idx="690">
                  <c:v>87</c:v>
                </c:pt>
                <c:pt idx="691">
                  <c:v>87.3</c:v>
                </c:pt>
                <c:pt idx="692">
                  <c:v>87.6</c:v>
                </c:pt>
                <c:pt idx="693">
                  <c:v>87.9</c:v>
                </c:pt>
                <c:pt idx="694">
                  <c:v>88.2</c:v>
                </c:pt>
                <c:pt idx="695">
                  <c:v>88.5</c:v>
                </c:pt>
                <c:pt idx="696">
                  <c:v>88.8</c:v>
                </c:pt>
                <c:pt idx="697">
                  <c:v>89.1</c:v>
                </c:pt>
                <c:pt idx="698">
                  <c:v>89.4</c:v>
                </c:pt>
                <c:pt idx="699">
                  <c:v>89.7</c:v>
                </c:pt>
                <c:pt idx="700">
                  <c:v>90</c:v>
                </c:pt>
                <c:pt idx="701">
                  <c:v>90.3</c:v>
                </c:pt>
                <c:pt idx="702">
                  <c:v>90.6</c:v>
                </c:pt>
                <c:pt idx="703">
                  <c:v>90.9</c:v>
                </c:pt>
                <c:pt idx="704">
                  <c:v>91.2</c:v>
                </c:pt>
                <c:pt idx="705">
                  <c:v>91.5</c:v>
                </c:pt>
                <c:pt idx="706">
                  <c:v>91.8</c:v>
                </c:pt>
                <c:pt idx="707">
                  <c:v>92.1</c:v>
                </c:pt>
                <c:pt idx="708">
                  <c:v>92.4</c:v>
                </c:pt>
                <c:pt idx="709">
                  <c:v>92.7</c:v>
                </c:pt>
                <c:pt idx="710">
                  <c:v>93</c:v>
                </c:pt>
                <c:pt idx="711">
                  <c:v>93.3</c:v>
                </c:pt>
                <c:pt idx="712">
                  <c:v>93.6</c:v>
                </c:pt>
                <c:pt idx="713">
                  <c:v>93.9</c:v>
                </c:pt>
                <c:pt idx="714">
                  <c:v>94.2</c:v>
                </c:pt>
                <c:pt idx="715">
                  <c:v>94.5</c:v>
                </c:pt>
                <c:pt idx="716">
                  <c:v>94.8</c:v>
                </c:pt>
                <c:pt idx="717">
                  <c:v>95.1</c:v>
                </c:pt>
                <c:pt idx="718">
                  <c:v>95.4</c:v>
                </c:pt>
                <c:pt idx="719">
                  <c:v>95.7</c:v>
                </c:pt>
                <c:pt idx="720">
                  <c:v>96</c:v>
                </c:pt>
                <c:pt idx="721">
                  <c:v>96.3</c:v>
                </c:pt>
                <c:pt idx="722">
                  <c:v>96.6</c:v>
                </c:pt>
                <c:pt idx="723">
                  <c:v>96.9</c:v>
                </c:pt>
                <c:pt idx="724">
                  <c:v>97.2</c:v>
                </c:pt>
                <c:pt idx="725">
                  <c:v>97.5</c:v>
                </c:pt>
                <c:pt idx="726">
                  <c:v>97.8</c:v>
                </c:pt>
                <c:pt idx="727">
                  <c:v>98.1</c:v>
                </c:pt>
                <c:pt idx="728">
                  <c:v>98.4</c:v>
                </c:pt>
                <c:pt idx="729">
                  <c:v>98.7</c:v>
                </c:pt>
                <c:pt idx="730">
                  <c:v>99</c:v>
                </c:pt>
                <c:pt idx="731">
                  <c:v>99.3</c:v>
                </c:pt>
                <c:pt idx="732">
                  <c:v>99.6</c:v>
                </c:pt>
                <c:pt idx="733">
                  <c:v>99.9</c:v>
                </c:pt>
                <c:pt idx="734">
                  <c:v>100.2</c:v>
                </c:pt>
                <c:pt idx="735">
                  <c:v>100.5</c:v>
                </c:pt>
                <c:pt idx="736">
                  <c:v>100.8</c:v>
                </c:pt>
                <c:pt idx="737">
                  <c:v>101.1</c:v>
                </c:pt>
                <c:pt idx="738">
                  <c:v>101.4</c:v>
                </c:pt>
                <c:pt idx="739">
                  <c:v>101.7</c:v>
                </c:pt>
                <c:pt idx="740">
                  <c:v>102</c:v>
                </c:pt>
                <c:pt idx="741">
                  <c:v>102.3</c:v>
                </c:pt>
                <c:pt idx="742">
                  <c:v>102.6</c:v>
                </c:pt>
                <c:pt idx="743">
                  <c:v>102.9</c:v>
                </c:pt>
                <c:pt idx="744">
                  <c:v>103.2</c:v>
                </c:pt>
                <c:pt idx="745">
                  <c:v>103.5</c:v>
                </c:pt>
                <c:pt idx="746">
                  <c:v>103.8</c:v>
                </c:pt>
                <c:pt idx="747">
                  <c:v>104.1</c:v>
                </c:pt>
                <c:pt idx="748">
                  <c:v>104.4</c:v>
                </c:pt>
                <c:pt idx="749">
                  <c:v>104.7</c:v>
                </c:pt>
                <c:pt idx="750">
                  <c:v>105</c:v>
                </c:pt>
                <c:pt idx="751">
                  <c:v>105.3</c:v>
                </c:pt>
                <c:pt idx="752">
                  <c:v>105.6</c:v>
                </c:pt>
                <c:pt idx="753">
                  <c:v>105.9</c:v>
                </c:pt>
                <c:pt idx="754">
                  <c:v>106.2</c:v>
                </c:pt>
                <c:pt idx="755">
                  <c:v>106.5</c:v>
                </c:pt>
                <c:pt idx="756">
                  <c:v>106.8</c:v>
                </c:pt>
                <c:pt idx="757">
                  <c:v>107.1</c:v>
                </c:pt>
                <c:pt idx="758">
                  <c:v>107.4</c:v>
                </c:pt>
                <c:pt idx="759">
                  <c:v>107.7</c:v>
                </c:pt>
                <c:pt idx="760">
                  <c:v>108</c:v>
                </c:pt>
                <c:pt idx="761">
                  <c:v>108.3</c:v>
                </c:pt>
                <c:pt idx="762">
                  <c:v>108.6</c:v>
                </c:pt>
                <c:pt idx="763">
                  <c:v>108.9</c:v>
                </c:pt>
                <c:pt idx="764">
                  <c:v>109.2</c:v>
                </c:pt>
                <c:pt idx="765">
                  <c:v>109.5</c:v>
                </c:pt>
                <c:pt idx="766">
                  <c:v>109.8</c:v>
                </c:pt>
                <c:pt idx="767">
                  <c:v>110.1</c:v>
                </c:pt>
                <c:pt idx="768">
                  <c:v>110.4</c:v>
                </c:pt>
                <c:pt idx="769">
                  <c:v>110.7</c:v>
                </c:pt>
                <c:pt idx="770">
                  <c:v>111</c:v>
                </c:pt>
                <c:pt idx="771">
                  <c:v>111.3</c:v>
                </c:pt>
                <c:pt idx="772">
                  <c:v>111.6</c:v>
                </c:pt>
                <c:pt idx="773">
                  <c:v>111.9</c:v>
                </c:pt>
                <c:pt idx="774">
                  <c:v>112.2</c:v>
                </c:pt>
                <c:pt idx="775">
                  <c:v>112.5</c:v>
                </c:pt>
                <c:pt idx="776">
                  <c:v>112.8</c:v>
                </c:pt>
                <c:pt idx="777">
                  <c:v>113.1</c:v>
                </c:pt>
                <c:pt idx="778">
                  <c:v>113.4</c:v>
                </c:pt>
                <c:pt idx="779">
                  <c:v>113.7</c:v>
                </c:pt>
                <c:pt idx="780">
                  <c:v>114</c:v>
                </c:pt>
                <c:pt idx="781">
                  <c:v>114.3</c:v>
                </c:pt>
                <c:pt idx="782">
                  <c:v>114.6</c:v>
                </c:pt>
                <c:pt idx="783">
                  <c:v>114.9</c:v>
                </c:pt>
                <c:pt idx="784">
                  <c:v>115.2</c:v>
                </c:pt>
                <c:pt idx="785">
                  <c:v>115.5</c:v>
                </c:pt>
                <c:pt idx="786">
                  <c:v>115.8</c:v>
                </c:pt>
                <c:pt idx="787">
                  <c:v>116.1</c:v>
                </c:pt>
                <c:pt idx="788">
                  <c:v>116.4</c:v>
                </c:pt>
                <c:pt idx="789">
                  <c:v>116.7</c:v>
                </c:pt>
                <c:pt idx="790">
                  <c:v>117</c:v>
                </c:pt>
                <c:pt idx="791">
                  <c:v>117.3</c:v>
                </c:pt>
                <c:pt idx="792">
                  <c:v>117.6</c:v>
                </c:pt>
                <c:pt idx="793">
                  <c:v>117.9</c:v>
                </c:pt>
                <c:pt idx="794">
                  <c:v>118.2</c:v>
                </c:pt>
                <c:pt idx="795">
                  <c:v>118.5</c:v>
                </c:pt>
                <c:pt idx="796">
                  <c:v>118.8</c:v>
                </c:pt>
                <c:pt idx="797">
                  <c:v>119.1</c:v>
                </c:pt>
                <c:pt idx="798">
                  <c:v>119.4</c:v>
                </c:pt>
                <c:pt idx="799">
                  <c:v>119.7</c:v>
                </c:pt>
                <c:pt idx="800">
                  <c:v>120</c:v>
                </c:pt>
              </c:numCache>
            </c:numRef>
          </c:xVal>
          <c:yVal>
            <c:numRef>
              <c:f>'10FFF_20X20'!$F$3:$F$803</c:f>
              <c:numCache>
                <c:formatCode>General</c:formatCode>
                <c:ptCount val="8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0.33333333333333681</c:v>
                </c:pt>
                <c:pt idx="4">
                  <c:v>0</c:v>
                </c:pt>
                <c:pt idx="5">
                  <c:v>0</c:v>
                </c:pt>
                <c:pt idx="6">
                  <c:v>0.33333333333333531</c:v>
                </c:pt>
                <c:pt idx="7">
                  <c:v>0</c:v>
                </c:pt>
                <c:pt idx="8">
                  <c:v>0</c:v>
                </c:pt>
                <c:pt idx="9">
                  <c:v>0.33333333333333681</c:v>
                </c:pt>
                <c:pt idx="10">
                  <c:v>0</c:v>
                </c:pt>
                <c:pt idx="11">
                  <c:v>0</c:v>
                </c:pt>
                <c:pt idx="12">
                  <c:v>0.33333333333332099</c:v>
                </c:pt>
                <c:pt idx="13">
                  <c:v>0</c:v>
                </c:pt>
                <c:pt idx="14">
                  <c:v>0</c:v>
                </c:pt>
                <c:pt idx="15">
                  <c:v>0.33333333333333681</c:v>
                </c:pt>
                <c:pt idx="16">
                  <c:v>0</c:v>
                </c:pt>
                <c:pt idx="17">
                  <c:v>0</c:v>
                </c:pt>
                <c:pt idx="18">
                  <c:v>0.33333333333333681</c:v>
                </c:pt>
                <c:pt idx="19">
                  <c:v>0</c:v>
                </c:pt>
                <c:pt idx="20">
                  <c:v>0.33333333333333531</c:v>
                </c:pt>
                <c:pt idx="21">
                  <c:v>0</c:v>
                </c:pt>
                <c:pt idx="22">
                  <c:v>0.33333333333332099</c:v>
                </c:pt>
                <c:pt idx="23">
                  <c:v>0</c:v>
                </c:pt>
                <c:pt idx="24">
                  <c:v>0.33333333333333681</c:v>
                </c:pt>
                <c:pt idx="25">
                  <c:v>0</c:v>
                </c:pt>
                <c:pt idx="26">
                  <c:v>0.33333333333333681</c:v>
                </c:pt>
                <c:pt idx="27">
                  <c:v>0</c:v>
                </c:pt>
                <c:pt idx="28">
                  <c:v>0.33333333333333681</c:v>
                </c:pt>
                <c:pt idx="29">
                  <c:v>0.33333333333333531</c:v>
                </c:pt>
                <c:pt idx="30">
                  <c:v>0</c:v>
                </c:pt>
                <c:pt idx="31">
                  <c:v>0.33333333333333681</c:v>
                </c:pt>
                <c:pt idx="32">
                  <c:v>0.33333333333332099</c:v>
                </c:pt>
                <c:pt idx="33">
                  <c:v>0</c:v>
                </c:pt>
                <c:pt idx="34">
                  <c:v>0.33333333333333531</c:v>
                </c:pt>
                <c:pt idx="35">
                  <c:v>0.33333333333333826</c:v>
                </c:pt>
                <c:pt idx="36">
                  <c:v>0.33333333333333531</c:v>
                </c:pt>
                <c:pt idx="37">
                  <c:v>0.33333333333332249</c:v>
                </c:pt>
                <c:pt idx="38">
                  <c:v>0.33333333333333531</c:v>
                </c:pt>
                <c:pt idx="39">
                  <c:v>0.33333333333333531</c:v>
                </c:pt>
                <c:pt idx="40">
                  <c:v>0.33333333333333826</c:v>
                </c:pt>
                <c:pt idx="41">
                  <c:v>0.66666666666667362</c:v>
                </c:pt>
                <c:pt idx="42">
                  <c:v>0.33333333333331949</c:v>
                </c:pt>
                <c:pt idx="43">
                  <c:v>0.66666666666667362</c:v>
                </c:pt>
                <c:pt idx="44">
                  <c:v>0.33333333333333531</c:v>
                </c:pt>
                <c:pt idx="45">
                  <c:v>0.66666666666667362</c:v>
                </c:pt>
                <c:pt idx="46">
                  <c:v>0.66666666666667362</c:v>
                </c:pt>
                <c:pt idx="47">
                  <c:v>0.66666666666664198</c:v>
                </c:pt>
                <c:pt idx="48">
                  <c:v>1.0000000000000089</c:v>
                </c:pt>
                <c:pt idx="49">
                  <c:v>0.66666666666667362</c:v>
                </c:pt>
                <c:pt idx="50">
                  <c:v>1.0000000000000089</c:v>
                </c:pt>
                <c:pt idx="51">
                  <c:v>1.3333333333333441</c:v>
                </c:pt>
                <c:pt idx="52">
                  <c:v>1.333333333333284</c:v>
                </c:pt>
                <c:pt idx="53">
                  <c:v>1.6666666666666825</c:v>
                </c:pt>
                <c:pt idx="54">
                  <c:v>2.0000000000000178</c:v>
                </c:pt>
                <c:pt idx="55">
                  <c:v>2.3333333333333588</c:v>
                </c:pt>
                <c:pt idx="56">
                  <c:v>3.0000000000000235</c:v>
                </c:pt>
                <c:pt idx="57">
                  <c:v>3.6666666666665324</c:v>
                </c:pt>
                <c:pt idx="58">
                  <c:v>4.666666666666706</c:v>
                </c:pt>
                <c:pt idx="59">
                  <c:v>5.6666666666667238</c:v>
                </c:pt>
                <c:pt idx="60">
                  <c:v>7.0000000000000648</c:v>
                </c:pt>
                <c:pt idx="61">
                  <c:v>9.0000000000000835</c:v>
                </c:pt>
                <c:pt idx="62">
                  <c:v>10.999999999999586</c:v>
                </c:pt>
                <c:pt idx="63">
                  <c:v>13.33333333333346</c:v>
                </c:pt>
                <c:pt idx="64">
                  <c:v>14.666666666666801</c:v>
                </c:pt>
                <c:pt idx="65">
                  <c:v>15.333333333333483</c:v>
                </c:pt>
                <c:pt idx="66">
                  <c:v>14.33333333333346</c:v>
                </c:pt>
                <c:pt idx="67">
                  <c:v>12.666666666666201</c:v>
                </c:pt>
                <c:pt idx="68">
                  <c:v>10.666666666666753</c:v>
                </c:pt>
                <c:pt idx="69">
                  <c:v>8.6666666666667531</c:v>
                </c:pt>
                <c:pt idx="70">
                  <c:v>6.66666666666673</c:v>
                </c:pt>
                <c:pt idx="71">
                  <c:v>5.333333333333389</c:v>
                </c:pt>
                <c:pt idx="72">
                  <c:v>3.9999999999998579</c:v>
                </c:pt>
                <c:pt idx="73">
                  <c:v>3.333333333333365</c:v>
                </c:pt>
                <c:pt idx="74">
                  <c:v>2.6666666666666825</c:v>
                </c:pt>
                <c:pt idx="75">
                  <c:v>2.333333333333365</c:v>
                </c:pt>
                <c:pt idx="76">
                  <c:v>2</c:v>
                </c:pt>
                <c:pt idx="77">
                  <c:v>1.9999999999999289</c:v>
                </c:pt>
                <c:pt idx="78">
                  <c:v>1.3333333333333413</c:v>
                </c:pt>
                <c:pt idx="79">
                  <c:v>1.333333333333365</c:v>
                </c:pt>
                <c:pt idx="80">
                  <c:v>1.3333333333333413</c:v>
                </c:pt>
                <c:pt idx="81">
                  <c:v>1</c:v>
                </c:pt>
                <c:pt idx="82">
                  <c:v>0.99999999999997635</c:v>
                </c:pt>
                <c:pt idx="83">
                  <c:v>0.66666666666665875</c:v>
                </c:pt>
                <c:pt idx="84">
                  <c:v>1.0000000000000238</c:v>
                </c:pt>
                <c:pt idx="85">
                  <c:v>1</c:v>
                </c:pt>
                <c:pt idx="86">
                  <c:v>1</c:v>
                </c:pt>
                <c:pt idx="87">
                  <c:v>0.33333333333332543</c:v>
                </c:pt>
                <c:pt idx="88">
                  <c:v>0.66666666666668251</c:v>
                </c:pt>
                <c:pt idx="89">
                  <c:v>0.66666666666665875</c:v>
                </c:pt>
                <c:pt idx="90">
                  <c:v>1.0000000000000238</c:v>
                </c:pt>
                <c:pt idx="91">
                  <c:v>0.66666666666665875</c:v>
                </c:pt>
                <c:pt idx="92">
                  <c:v>0.33333333333332543</c:v>
                </c:pt>
                <c:pt idx="93">
                  <c:v>0.66666666666668251</c:v>
                </c:pt>
                <c:pt idx="94">
                  <c:v>0.66666666666665875</c:v>
                </c:pt>
                <c:pt idx="95">
                  <c:v>0.66666666666668251</c:v>
                </c:pt>
                <c:pt idx="96">
                  <c:v>0.66666666666668251</c:v>
                </c:pt>
                <c:pt idx="97">
                  <c:v>0.33333333333330173</c:v>
                </c:pt>
                <c:pt idx="98">
                  <c:v>0.66666666666668251</c:v>
                </c:pt>
                <c:pt idx="99">
                  <c:v>0.33333333333334125</c:v>
                </c:pt>
                <c:pt idx="100">
                  <c:v>0.66666666666665875</c:v>
                </c:pt>
                <c:pt idx="101">
                  <c:v>1.0000000000000238</c:v>
                </c:pt>
                <c:pt idx="102">
                  <c:v>0.33333333333332543</c:v>
                </c:pt>
                <c:pt idx="103">
                  <c:v>0.33333333333331755</c:v>
                </c:pt>
                <c:pt idx="104">
                  <c:v>0.33333333333334125</c:v>
                </c:pt>
                <c:pt idx="105">
                  <c:v>0.66666666666665875</c:v>
                </c:pt>
                <c:pt idx="106">
                  <c:v>0.3333333333333649</c:v>
                </c:pt>
                <c:pt idx="107">
                  <c:v>0.33333333333330173</c:v>
                </c:pt>
                <c:pt idx="108">
                  <c:v>0.66666666666668251</c:v>
                </c:pt>
                <c:pt idx="109">
                  <c:v>0.33333333333331755</c:v>
                </c:pt>
                <c:pt idx="110">
                  <c:v>0.3333333333333649</c:v>
                </c:pt>
                <c:pt idx="111">
                  <c:v>0.33333333333331755</c:v>
                </c:pt>
                <c:pt idx="112">
                  <c:v>0.66666666666665086</c:v>
                </c:pt>
                <c:pt idx="113">
                  <c:v>0.33333333333331755</c:v>
                </c:pt>
                <c:pt idx="114">
                  <c:v>0.66666666666668251</c:v>
                </c:pt>
                <c:pt idx="115">
                  <c:v>0.3333333333333649</c:v>
                </c:pt>
                <c:pt idx="116">
                  <c:v>0.33333333333331755</c:v>
                </c:pt>
                <c:pt idx="117">
                  <c:v>0.66666666666665086</c:v>
                </c:pt>
                <c:pt idx="118">
                  <c:v>0.33333333333331755</c:v>
                </c:pt>
                <c:pt idx="119">
                  <c:v>0.3333333333333649</c:v>
                </c:pt>
                <c:pt idx="120">
                  <c:v>0.33333333333331755</c:v>
                </c:pt>
                <c:pt idx="121">
                  <c:v>0.33333333333331755</c:v>
                </c:pt>
                <c:pt idx="122">
                  <c:v>0.33333333333334914</c:v>
                </c:pt>
                <c:pt idx="123">
                  <c:v>0.66666666666668251</c:v>
                </c:pt>
                <c:pt idx="124">
                  <c:v>0.33333333333331755</c:v>
                </c:pt>
                <c:pt idx="125">
                  <c:v>0.66666666666668251</c:v>
                </c:pt>
                <c:pt idx="126">
                  <c:v>0.33333333333331755</c:v>
                </c:pt>
                <c:pt idx="127">
                  <c:v>0.33333333333334914</c:v>
                </c:pt>
                <c:pt idx="128">
                  <c:v>0.6666666666666351</c:v>
                </c:pt>
                <c:pt idx="129">
                  <c:v>0.3333333333333649</c:v>
                </c:pt>
                <c:pt idx="130">
                  <c:v>0.33333333333331755</c:v>
                </c:pt>
                <c:pt idx="131">
                  <c:v>0.3333333333333649</c:v>
                </c:pt>
                <c:pt idx="132">
                  <c:v>0.66666666666660346</c:v>
                </c:pt>
                <c:pt idx="133">
                  <c:v>0.3333333333333649</c:v>
                </c:pt>
                <c:pt idx="134">
                  <c:v>0.33333333333331755</c:v>
                </c:pt>
                <c:pt idx="135">
                  <c:v>0.3333333333333649</c:v>
                </c:pt>
                <c:pt idx="136">
                  <c:v>0.6666666666666351</c:v>
                </c:pt>
                <c:pt idx="137">
                  <c:v>0.33333333333334914</c:v>
                </c:pt>
                <c:pt idx="138">
                  <c:v>0.33333333333331755</c:v>
                </c:pt>
                <c:pt idx="139">
                  <c:v>1</c:v>
                </c:pt>
                <c:pt idx="140">
                  <c:v>0.3333333333333649</c:v>
                </c:pt>
                <c:pt idx="141">
                  <c:v>0.33333333333331755</c:v>
                </c:pt>
                <c:pt idx="142">
                  <c:v>0.33333333333334914</c:v>
                </c:pt>
                <c:pt idx="143">
                  <c:v>0.6666666666666351</c:v>
                </c:pt>
                <c:pt idx="144">
                  <c:v>0.3333333333333649</c:v>
                </c:pt>
                <c:pt idx="145">
                  <c:v>0.33333333333331755</c:v>
                </c:pt>
                <c:pt idx="146">
                  <c:v>0.66666666666668251</c:v>
                </c:pt>
                <c:pt idx="147">
                  <c:v>0.33333333333330173</c:v>
                </c:pt>
                <c:pt idx="148">
                  <c:v>0.3333333333333649</c:v>
                </c:pt>
                <c:pt idx="149">
                  <c:v>0.33333333333331755</c:v>
                </c:pt>
                <c:pt idx="150">
                  <c:v>0.3333333333333649</c:v>
                </c:pt>
                <c:pt idx="151">
                  <c:v>0.33333333333331755</c:v>
                </c:pt>
                <c:pt idx="152">
                  <c:v>0.66666666666665086</c:v>
                </c:pt>
                <c:pt idx="153">
                  <c:v>0.33333333333331755</c:v>
                </c:pt>
                <c:pt idx="154">
                  <c:v>0.3333333333333649</c:v>
                </c:pt>
                <c:pt idx="155">
                  <c:v>0.33333333333331755</c:v>
                </c:pt>
                <c:pt idx="156">
                  <c:v>0.66666666666668251</c:v>
                </c:pt>
                <c:pt idx="157">
                  <c:v>0.33333333333330173</c:v>
                </c:pt>
                <c:pt idx="158">
                  <c:v>0.3333333333333649</c:v>
                </c:pt>
                <c:pt idx="159">
                  <c:v>0.6666666666666351</c:v>
                </c:pt>
                <c:pt idx="160">
                  <c:v>0.3333333333333649</c:v>
                </c:pt>
                <c:pt idx="161">
                  <c:v>0.33333333333331755</c:v>
                </c:pt>
                <c:pt idx="162">
                  <c:v>0.33333333333334914</c:v>
                </c:pt>
                <c:pt idx="163">
                  <c:v>0.6666666666666351</c:v>
                </c:pt>
                <c:pt idx="164">
                  <c:v>0.3333333333333649</c:v>
                </c:pt>
                <c:pt idx="165">
                  <c:v>0.33333333333331755</c:v>
                </c:pt>
                <c:pt idx="166">
                  <c:v>0.66666666666668251</c:v>
                </c:pt>
                <c:pt idx="167">
                  <c:v>0.33333333333330173</c:v>
                </c:pt>
                <c:pt idx="168">
                  <c:v>0.3333333333333649</c:v>
                </c:pt>
                <c:pt idx="169">
                  <c:v>0.33333333333331755</c:v>
                </c:pt>
                <c:pt idx="170">
                  <c:v>0.3333333333333649</c:v>
                </c:pt>
                <c:pt idx="171">
                  <c:v>0.6666666666666351</c:v>
                </c:pt>
                <c:pt idx="172">
                  <c:v>0.33333333333334914</c:v>
                </c:pt>
                <c:pt idx="173">
                  <c:v>0.33333333333331755</c:v>
                </c:pt>
                <c:pt idx="174">
                  <c:v>0.66666666666668251</c:v>
                </c:pt>
                <c:pt idx="175">
                  <c:v>0.33333333333331755</c:v>
                </c:pt>
                <c:pt idx="176">
                  <c:v>0.3333333333333649</c:v>
                </c:pt>
                <c:pt idx="177">
                  <c:v>0.66666666666665086</c:v>
                </c:pt>
                <c:pt idx="178">
                  <c:v>0.33333333333331755</c:v>
                </c:pt>
                <c:pt idx="179">
                  <c:v>0.33333333333331755</c:v>
                </c:pt>
                <c:pt idx="180">
                  <c:v>0.3333333333333649</c:v>
                </c:pt>
                <c:pt idx="181">
                  <c:v>0.66666666666668251</c:v>
                </c:pt>
                <c:pt idx="182">
                  <c:v>0.33333333333330173</c:v>
                </c:pt>
                <c:pt idx="183">
                  <c:v>0.33333333333331755</c:v>
                </c:pt>
                <c:pt idx="184">
                  <c:v>0.3333333333333649</c:v>
                </c:pt>
                <c:pt idx="185">
                  <c:v>0.66666666666668251</c:v>
                </c:pt>
                <c:pt idx="186">
                  <c:v>0.33333333333330967</c:v>
                </c:pt>
                <c:pt idx="187">
                  <c:v>0.33333333333331755</c:v>
                </c:pt>
                <c:pt idx="188">
                  <c:v>0.33333333333335702</c:v>
                </c:pt>
                <c:pt idx="189">
                  <c:v>0.66666666666668251</c:v>
                </c:pt>
                <c:pt idx="190">
                  <c:v>0.33333333333331755</c:v>
                </c:pt>
                <c:pt idx="191">
                  <c:v>0.33333333333330967</c:v>
                </c:pt>
                <c:pt idx="192">
                  <c:v>0.66666666666668251</c:v>
                </c:pt>
                <c:pt idx="193">
                  <c:v>0.33333333333335702</c:v>
                </c:pt>
                <c:pt idx="194">
                  <c:v>0.6666666666666351</c:v>
                </c:pt>
                <c:pt idx="195">
                  <c:v>0.3333333333333649</c:v>
                </c:pt>
                <c:pt idx="196">
                  <c:v>0.33333333333330967</c:v>
                </c:pt>
                <c:pt idx="197">
                  <c:v>0.3333333333333649</c:v>
                </c:pt>
                <c:pt idx="198">
                  <c:v>0.66666666666661933</c:v>
                </c:pt>
                <c:pt idx="199">
                  <c:v>0.3333333333333649</c:v>
                </c:pt>
                <c:pt idx="200">
                  <c:v>0.33333333333331755</c:v>
                </c:pt>
                <c:pt idx="201">
                  <c:v>0.66666666666666663</c:v>
                </c:pt>
                <c:pt idx="202">
                  <c:v>0.66666666666668251</c:v>
                </c:pt>
                <c:pt idx="203">
                  <c:v>0.33333333333330967</c:v>
                </c:pt>
                <c:pt idx="204">
                  <c:v>0.3333333333333649</c:v>
                </c:pt>
                <c:pt idx="205">
                  <c:v>0.33333333333331755</c:v>
                </c:pt>
                <c:pt idx="206">
                  <c:v>0.66666666666666663</c:v>
                </c:pt>
                <c:pt idx="207">
                  <c:v>0.33333333333331755</c:v>
                </c:pt>
                <c:pt idx="208">
                  <c:v>0.33333333333335702</c:v>
                </c:pt>
                <c:pt idx="209">
                  <c:v>0.6666666666666351</c:v>
                </c:pt>
                <c:pt idx="210">
                  <c:v>0.3333333333333649</c:v>
                </c:pt>
                <c:pt idx="211">
                  <c:v>0.66666666666666663</c:v>
                </c:pt>
                <c:pt idx="212">
                  <c:v>0.33333333333331755</c:v>
                </c:pt>
                <c:pt idx="213">
                  <c:v>0.33333333333330967</c:v>
                </c:pt>
                <c:pt idx="214">
                  <c:v>0.66666666666668251</c:v>
                </c:pt>
                <c:pt idx="215">
                  <c:v>0.3333333333333649</c:v>
                </c:pt>
                <c:pt idx="216">
                  <c:v>0.33333333333330967</c:v>
                </c:pt>
                <c:pt idx="217">
                  <c:v>0.66666666666668251</c:v>
                </c:pt>
                <c:pt idx="218">
                  <c:v>0.33333333333330967</c:v>
                </c:pt>
                <c:pt idx="219">
                  <c:v>0.3333333333333649</c:v>
                </c:pt>
                <c:pt idx="220">
                  <c:v>0.33333333333331755</c:v>
                </c:pt>
                <c:pt idx="221">
                  <c:v>0.66666666666666663</c:v>
                </c:pt>
                <c:pt idx="222">
                  <c:v>0.33333333333331755</c:v>
                </c:pt>
                <c:pt idx="223">
                  <c:v>0.33333333333335702</c:v>
                </c:pt>
                <c:pt idx="224">
                  <c:v>0.6666666666666351</c:v>
                </c:pt>
                <c:pt idx="225">
                  <c:v>0.3333333333333649</c:v>
                </c:pt>
                <c:pt idx="226">
                  <c:v>0.33333333333330967</c:v>
                </c:pt>
                <c:pt idx="227">
                  <c:v>0.3333333333333649</c:v>
                </c:pt>
                <c:pt idx="228">
                  <c:v>0.66666666666661933</c:v>
                </c:pt>
                <c:pt idx="229">
                  <c:v>0.66666666666668251</c:v>
                </c:pt>
                <c:pt idx="230">
                  <c:v>0.3333333333333649</c:v>
                </c:pt>
                <c:pt idx="231">
                  <c:v>0.33333333333330967</c:v>
                </c:pt>
                <c:pt idx="232">
                  <c:v>0.66666666666668251</c:v>
                </c:pt>
                <c:pt idx="233">
                  <c:v>0.33333333333330967</c:v>
                </c:pt>
                <c:pt idx="234">
                  <c:v>0.66666666666668251</c:v>
                </c:pt>
                <c:pt idx="235">
                  <c:v>0.33333333333331755</c:v>
                </c:pt>
                <c:pt idx="236">
                  <c:v>0.66666666666666663</c:v>
                </c:pt>
                <c:pt idx="237">
                  <c:v>0.3333333333333649</c:v>
                </c:pt>
                <c:pt idx="238">
                  <c:v>0.33333333333330967</c:v>
                </c:pt>
                <c:pt idx="239">
                  <c:v>0.66666666666668251</c:v>
                </c:pt>
                <c:pt idx="240">
                  <c:v>0.33333333333331755</c:v>
                </c:pt>
                <c:pt idx="241">
                  <c:v>0.66666666666666663</c:v>
                </c:pt>
                <c:pt idx="242">
                  <c:v>0.66666666666668251</c:v>
                </c:pt>
                <c:pt idx="243">
                  <c:v>0.33333333333330967</c:v>
                </c:pt>
                <c:pt idx="244">
                  <c:v>0.66666666666668251</c:v>
                </c:pt>
                <c:pt idx="245">
                  <c:v>0.33333333333331755</c:v>
                </c:pt>
                <c:pt idx="246">
                  <c:v>0.33333333333335702</c:v>
                </c:pt>
                <c:pt idx="247">
                  <c:v>0.33333333333331755</c:v>
                </c:pt>
                <c:pt idx="248">
                  <c:v>0.33333333333335702</c:v>
                </c:pt>
                <c:pt idx="249">
                  <c:v>0.6666666666666351</c:v>
                </c:pt>
                <c:pt idx="250">
                  <c:v>0.3333333333333649</c:v>
                </c:pt>
                <c:pt idx="251">
                  <c:v>0.66666666666666663</c:v>
                </c:pt>
                <c:pt idx="252">
                  <c:v>0.33333333333331755</c:v>
                </c:pt>
                <c:pt idx="253">
                  <c:v>0.33333333333330967</c:v>
                </c:pt>
                <c:pt idx="254">
                  <c:v>0.66666666666668251</c:v>
                </c:pt>
                <c:pt idx="255">
                  <c:v>0.3333333333333649</c:v>
                </c:pt>
                <c:pt idx="256">
                  <c:v>0.66666666666661933</c:v>
                </c:pt>
                <c:pt idx="257">
                  <c:v>0.3333333333333649</c:v>
                </c:pt>
                <c:pt idx="258">
                  <c:v>0.66666666666666663</c:v>
                </c:pt>
                <c:pt idx="259">
                  <c:v>0.6666666666666351</c:v>
                </c:pt>
                <c:pt idx="260">
                  <c:v>0.3333333333333649</c:v>
                </c:pt>
                <c:pt idx="261">
                  <c:v>0.66666666666666663</c:v>
                </c:pt>
                <c:pt idx="262">
                  <c:v>0.33333333333331755</c:v>
                </c:pt>
                <c:pt idx="263">
                  <c:v>0.33333333333330967</c:v>
                </c:pt>
                <c:pt idx="264">
                  <c:v>0.66666666666668251</c:v>
                </c:pt>
                <c:pt idx="265">
                  <c:v>0.3333333333333649</c:v>
                </c:pt>
                <c:pt idx="266">
                  <c:v>0.66666666666661933</c:v>
                </c:pt>
                <c:pt idx="267">
                  <c:v>0.66666666666668251</c:v>
                </c:pt>
                <c:pt idx="268">
                  <c:v>0.33333333333335702</c:v>
                </c:pt>
                <c:pt idx="269">
                  <c:v>0.6666666666666351</c:v>
                </c:pt>
                <c:pt idx="270">
                  <c:v>0.3333333333333649</c:v>
                </c:pt>
                <c:pt idx="271">
                  <c:v>0.66666666666666663</c:v>
                </c:pt>
                <c:pt idx="272">
                  <c:v>0.6666666666666351</c:v>
                </c:pt>
                <c:pt idx="273">
                  <c:v>0.33333333333335702</c:v>
                </c:pt>
                <c:pt idx="274">
                  <c:v>0.33333333333331755</c:v>
                </c:pt>
                <c:pt idx="275">
                  <c:v>0.66666666666668251</c:v>
                </c:pt>
                <c:pt idx="276">
                  <c:v>0.66666666666666663</c:v>
                </c:pt>
                <c:pt idx="277">
                  <c:v>0.33333333333331755</c:v>
                </c:pt>
                <c:pt idx="278">
                  <c:v>0.66666666666666663</c:v>
                </c:pt>
                <c:pt idx="279">
                  <c:v>0.33333333333331755</c:v>
                </c:pt>
                <c:pt idx="280">
                  <c:v>0.66666666666668251</c:v>
                </c:pt>
                <c:pt idx="281">
                  <c:v>0.66666666666666663</c:v>
                </c:pt>
                <c:pt idx="282">
                  <c:v>0.33333333333331755</c:v>
                </c:pt>
                <c:pt idx="283">
                  <c:v>0.33333333333335702</c:v>
                </c:pt>
                <c:pt idx="284">
                  <c:v>0.33333333333331755</c:v>
                </c:pt>
                <c:pt idx="285">
                  <c:v>0.66666666666668251</c:v>
                </c:pt>
                <c:pt idx="286">
                  <c:v>0.66666666666666663</c:v>
                </c:pt>
                <c:pt idx="287">
                  <c:v>0.33333333333331755</c:v>
                </c:pt>
                <c:pt idx="288">
                  <c:v>0.33333333333335702</c:v>
                </c:pt>
                <c:pt idx="289">
                  <c:v>0.6666666666666351</c:v>
                </c:pt>
                <c:pt idx="290">
                  <c:v>0.66666666666668251</c:v>
                </c:pt>
                <c:pt idx="291">
                  <c:v>0.33333333333335702</c:v>
                </c:pt>
                <c:pt idx="292">
                  <c:v>0.6666666666666351</c:v>
                </c:pt>
                <c:pt idx="293">
                  <c:v>0.66666666666667451</c:v>
                </c:pt>
                <c:pt idx="294">
                  <c:v>0.33333333333336096</c:v>
                </c:pt>
                <c:pt idx="295">
                  <c:v>0.33333333333331361</c:v>
                </c:pt>
                <c:pt idx="296">
                  <c:v>0.66666666666667451</c:v>
                </c:pt>
                <c:pt idx="297">
                  <c:v>0.33333333333331755</c:v>
                </c:pt>
                <c:pt idx="298">
                  <c:v>0.66666666666667451</c:v>
                </c:pt>
                <c:pt idx="299">
                  <c:v>0.33333333333331361</c:v>
                </c:pt>
                <c:pt idx="300">
                  <c:v>0.66666666666667451</c:v>
                </c:pt>
                <c:pt idx="301">
                  <c:v>0.33333333333336096</c:v>
                </c:pt>
                <c:pt idx="302">
                  <c:v>0.6666666666666351</c:v>
                </c:pt>
                <c:pt idx="303">
                  <c:v>0.33333333333336096</c:v>
                </c:pt>
                <c:pt idx="304">
                  <c:v>0.66666666666667451</c:v>
                </c:pt>
                <c:pt idx="305">
                  <c:v>0.66666666666662722</c:v>
                </c:pt>
                <c:pt idx="306">
                  <c:v>0.33333333333336096</c:v>
                </c:pt>
                <c:pt idx="307">
                  <c:v>0.33333333333331755</c:v>
                </c:pt>
                <c:pt idx="308">
                  <c:v>0.33333333333336096</c:v>
                </c:pt>
                <c:pt idx="309">
                  <c:v>0.66666666666662722</c:v>
                </c:pt>
                <c:pt idx="310">
                  <c:v>0.66666666666667451</c:v>
                </c:pt>
                <c:pt idx="311">
                  <c:v>0.33333333333336096</c:v>
                </c:pt>
                <c:pt idx="312">
                  <c:v>0.33333333333331755</c:v>
                </c:pt>
                <c:pt idx="313">
                  <c:v>0.33333333333331361</c:v>
                </c:pt>
                <c:pt idx="314">
                  <c:v>0.33333333333336096</c:v>
                </c:pt>
                <c:pt idx="315">
                  <c:v>0.66666666666667451</c:v>
                </c:pt>
                <c:pt idx="316">
                  <c:v>0.66666666666662722</c:v>
                </c:pt>
                <c:pt idx="317">
                  <c:v>0</c:v>
                </c:pt>
                <c:pt idx="318">
                  <c:v>0.66666666666667451</c:v>
                </c:pt>
                <c:pt idx="319">
                  <c:v>0.33333333333336096</c:v>
                </c:pt>
                <c:pt idx="320">
                  <c:v>0.33333333333331361</c:v>
                </c:pt>
                <c:pt idx="321">
                  <c:v>0.66666666666667451</c:v>
                </c:pt>
                <c:pt idx="322">
                  <c:v>0.33333333333331755</c:v>
                </c:pt>
                <c:pt idx="323">
                  <c:v>0.33333333333336096</c:v>
                </c:pt>
                <c:pt idx="324">
                  <c:v>0.66666666666662722</c:v>
                </c:pt>
                <c:pt idx="325">
                  <c:v>0.33333333333336096</c:v>
                </c:pt>
                <c:pt idx="326">
                  <c:v>0.33333333333331361</c:v>
                </c:pt>
                <c:pt idx="327">
                  <c:v>0.3333333333333649</c:v>
                </c:pt>
                <c:pt idx="328">
                  <c:v>0.33333333333331361</c:v>
                </c:pt>
                <c:pt idx="329">
                  <c:v>0.66666666666667451</c:v>
                </c:pt>
                <c:pt idx="330">
                  <c:v>0.33333333333331361</c:v>
                </c:pt>
                <c:pt idx="331">
                  <c:v>0.33333333333336096</c:v>
                </c:pt>
                <c:pt idx="332">
                  <c:v>0.6666666666666351</c:v>
                </c:pt>
                <c:pt idx="333">
                  <c:v>0.33333333333336096</c:v>
                </c:pt>
                <c:pt idx="334">
                  <c:v>0.33333333333331361</c:v>
                </c:pt>
                <c:pt idx="335">
                  <c:v>0.66666666666667451</c:v>
                </c:pt>
                <c:pt idx="336">
                  <c:v>0.33333333333331361</c:v>
                </c:pt>
                <c:pt idx="337">
                  <c:v>0.3333333333333649</c:v>
                </c:pt>
                <c:pt idx="338">
                  <c:v>0.33333333333331361</c:v>
                </c:pt>
                <c:pt idx="339">
                  <c:v>0.66666666666667451</c:v>
                </c:pt>
                <c:pt idx="340">
                  <c:v>0.33333333333331361</c:v>
                </c:pt>
                <c:pt idx="341">
                  <c:v>0.33333333333336096</c:v>
                </c:pt>
                <c:pt idx="342">
                  <c:v>0.66666666666668251</c:v>
                </c:pt>
                <c:pt idx="343">
                  <c:v>0.33333333333331361</c:v>
                </c:pt>
                <c:pt idx="344">
                  <c:v>0.33333333333331361</c:v>
                </c:pt>
                <c:pt idx="345">
                  <c:v>0.33333333333336096</c:v>
                </c:pt>
                <c:pt idx="346">
                  <c:v>0.33333333333331555</c:v>
                </c:pt>
                <c:pt idx="347">
                  <c:v>0.33333333333336096</c:v>
                </c:pt>
                <c:pt idx="348">
                  <c:v>0.33333333333331555</c:v>
                </c:pt>
                <c:pt idx="349">
                  <c:v>0</c:v>
                </c:pt>
                <c:pt idx="350">
                  <c:v>0.33333333333331361</c:v>
                </c:pt>
                <c:pt idx="351">
                  <c:v>0.33333333333336296</c:v>
                </c:pt>
                <c:pt idx="352">
                  <c:v>0.66666666666667451</c:v>
                </c:pt>
                <c:pt idx="353">
                  <c:v>0</c:v>
                </c:pt>
                <c:pt idx="354">
                  <c:v>0.33333333333331361</c:v>
                </c:pt>
                <c:pt idx="355">
                  <c:v>0.33333333333331361</c:v>
                </c:pt>
                <c:pt idx="356">
                  <c:v>0.33333333333336296</c:v>
                </c:pt>
                <c:pt idx="357">
                  <c:v>0.33333333333331361</c:v>
                </c:pt>
                <c:pt idx="358">
                  <c:v>0.33333333333336296</c:v>
                </c:pt>
                <c:pt idx="359">
                  <c:v>0.33333333333331361</c:v>
                </c:pt>
                <c:pt idx="360">
                  <c:v>0.33333333333331361</c:v>
                </c:pt>
                <c:pt idx="361">
                  <c:v>0</c:v>
                </c:pt>
                <c:pt idx="362">
                  <c:v>0.33333333333336096</c:v>
                </c:pt>
                <c:pt idx="363">
                  <c:v>0.66666666666667851</c:v>
                </c:pt>
                <c:pt idx="364">
                  <c:v>0</c:v>
                </c:pt>
                <c:pt idx="365">
                  <c:v>0.33333333333331361</c:v>
                </c:pt>
                <c:pt idx="366">
                  <c:v>0</c:v>
                </c:pt>
                <c:pt idx="367">
                  <c:v>0.33333333333331361</c:v>
                </c:pt>
                <c:pt idx="368">
                  <c:v>0.33333333333336296</c:v>
                </c:pt>
                <c:pt idx="369">
                  <c:v>0.33333333333331361</c:v>
                </c:pt>
                <c:pt idx="370">
                  <c:v>0.33333333333336096</c:v>
                </c:pt>
                <c:pt idx="371">
                  <c:v>0</c:v>
                </c:pt>
                <c:pt idx="372">
                  <c:v>0.66666666666662722</c:v>
                </c:pt>
                <c:pt idx="373">
                  <c:v>0</c:v>
                </c:pt>
                <c:pt idx="374">
                  <c:v>0.33333333333336196</c:v>
                </c:pt>
                <c:pt idx="375">
                  <c:v>0.33333333333331461</c:v>
                </c:pt>
                <c:pt idx="376">
                  <c:v>0</c:v>
                </c:pt>
                <c:pt idx="377">
                  <c:v>0.33333333333336096</c:v>
                </c:pt>
                <c:pt idx="378">
                  <c:v>0</c:v>
                </c:pt>
                <c:pt idx="379">
                  <c:v>0.33333333333331461</c:v>
                </c:pt>
                <c:pt idx="380">
                  <c:v>0</c:v>
                </c:pt>
                <c:pt idx="381">
                  <c:v>0.33333333333331461</c:v>
                </c:pt>
                <c:pt idx="382">
                  <c:v>0.33333333333336096</c:v>
                </c:pt>
                <c:pt idx="383">
                  <c:v>0</c:v>
                </c:pt>
                <c:pt idx="384">
                  <c:v>0</c:v>
                </c:pt>
                <c:pt idx="385">
                  <c:v>0.33333333333331461</c:v>
                </c:pt>
                <c:pt idx="386">
                  <c:v>0.33333333333336146</c:v>
                </c:pt>
                <c:pt idx="387">
                  <c:v>0</c:v>
                </c:pt>
                <c:pt idx="388">
                  <c:v>-0.33333333333336146</c:v>
                </c:pt>
                <c:pt idx="389">
                  <c:v>0.33333333333336196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0.33333333333331433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-0.33333333333331433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-0.33333333333336146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-0.33333333333331461</c:v>
                </c:pt>
                <c:pt idx="413">
                  <c:v>0</c:v>
                </c:pt>
                <c:pt idx="414">
                  <c:v>-0.33333333333336196</c:v>
                </c:pt>
                <c:pt idx="415">
                  <c:v>0</c:v>
                </c:pt>
                <c:pt idx="416">
                  <c:v>-0.33333333333331461</c:v>
                </c:pt>
                <c:pt idx="417">
                  <c:v>0</c:v>
                </c:pt>
                <c:pt idx="418">
                  <c:v>-0.33333333333331461</c:v>
                </c:pt>
                <c:pt idx="419">
                  <c:v>0.33333333333331461</c:v>
                </c:pt>
                <c:pt idx="420">
                  <c:v>0</c:v>
                </c:pt>
                <c:pt idx="421">
                  <c:v>-0.66666666666667651</c:v>
                </c:pt>
                <c:pt idx="422">
                  <c:v>-0.66666666666667451</c:v>
                </c:pt>
                <c:pt idx="423">
                  <c:v>0</c:v>
                </c:pt>
                <c:pt idx="424">
                  <c:v>0.33333333333336196</c:v>
                </c:pt>
                <c:pt idx="425">
                  <c:v>-0.33333333333336196</c:v>
                </c:pt>
                <c:pt idx="426">
                  <c:v>-0.66666666666662922</c:v>
                </c:pt>
                <c:pt idx="427">
                  <c:v>0</c:v>
                </c:pt>
                <c:pt idx="428">
                  <c:v>-0.33333333333336296</c:v>
                </c:pt>
                <c:pt idx="429">
                  <c:v>0</c:v>
                </c:pt>
                <c:pt idx="430">
                  <c:v>-0.33333333333331361</c:v>
                </c:pt>
                <c:pt idx="431">
                  <c:v>-0.33333333333336296</c:v>
                </c:pt>
                <c:pt idx="432">
                  <c:v>-0.33333333333331361</c:v>
                </c:pt>
                <c:pt idx="433">
                  <c:v>-0.33333333333331555</c:v>
                </c:pt>
                <c:pt idx="434">
                  <c:v>-0.66666666666667451</c:v>
                </c:pt>
                <c:pt idx="435">
                  <c:v>-0.33333333333336096</c:v>
                </c:pt>
                <c:pt idx="436">
                  <c:v>0</c:v>
                </c:pt>
                <c:pt idx="437">
                  <c:v>-0.33333333333331361</c:v>
                </c:pt>
                <c:pt idx="438">
                  <c:v>-0.33333333333331555</c:v>
                </c:pt>
                <c:pt idx="439">
                  <c:v>0</c:v>
                </c:pt>
                <c:pt idx="440">
                  <c:v>-0.33333333333336096</c:v>
                </c:pt>
                <c:pt idx="441">
                  <c:v>-0.66666666666667851</c:v>
                </c:pt>
                <c:pt idx="442">
                  <c:v>0</c:v>
                </c:pt>
                <c:pt idx="443">
                  <c:v>-0.33333333333331555</c:v>
                </c:pt>
                <c:pt idx="444">
                  <c:v>-0.33333333333331361</c:v>
                </c:pt>
                <c:pt idx="445">
                  <c:v>-0.33333333333336096</c:v>
                </c:pt>
                <c:pt idx="446">
                  <c:v>-0.33333333333331555</c:v>
                </c:pt>
                <c:pt idx="447">
                  <c:v>-0.33333333333336096</c:v>
                </c:pt>
                <c:pt idx="448">
                  <c:v>-0.33333333333331555</c:v>
                </c:pt>
                <c:pt idx="449">
                  <c:v>-0.33333333333331361</c:v>
                </c:pt>
                <c:pt idx="450">
                  <c:v>0</c:v>
                </c:pt>
                <c:pt idx="451">
                  <c:v>-0.33333333333336296</c:v>
                </c:pt>
                <c:pt idx="452">
                  <c:v>-0.33333333333331361</c:v>
                </c:pt>
                <c:pt idx="453">
                  <c:v>-0.33333333333336296</c:v>
                </c:pt>
                <c:pt idx="454">
                  <c:v>-0.33333333333331361</c:v>
                </c:pt>
                <c:pt idx="455">
                  <c:v>-0.66666666666667451</c:v>
                </c:pt>
                <c:pt idx="456">
                  <c:v>0</c:v>
                </c:pt>
                <c:pt idx="457">
                  <c:v>-0.66666666666668251</c:v>
                </c:pt>
                <c:pt idx="458">
                  <c:v>-0.66666666666662722</c:v>
                </c:pt>
                <c:pt idx="459">
                  <c:v>-0.33333333333336096</c:v>
                </c:pt>
                <c:pt idx="460">
                  <c:v>-0.33333333333331361</c:v>
                </c:pt>
                <c:pt idx="461">
                  <c:v>-0.66666666666667451</c:v>
                </c:pt>
                <c:pt idx="462">
                  <c:v>-0.33333333333331755</c:v>
                </c:pt>
                <c:pt idx="463">
                  <c:v>-1.0000000000000355</c:v>
                </c:pt>
                <c:pt idx="464">
                  <c:v>0.33333333333336096</c:v>
                </c:pt>
                <c:pt idx="465">
                  <c:v>-0.66666666666667451</c:v>
                </c:pt>
                <c:pt idx="466">
                  <c:v>-0.66666666666667451</c:v>
                </c:pt>
                <c:pt idx="467">
                  <c:v>-0.33333333333331755</c:v>
                </c:pt>
                <c:pt idx="468">
                  <c:v>-0.33333333333336096</c:v>
                </c:pt>
                <c:pt idx="469">
                  <c:v>-0.33333333333331361</c:v>
                </c:pt>
                <c:pt idx="470">
                  <c:v>-0.33333333333331361</c:v>
                </c:pt>
                <c:pt idx="471">
                  <c:v>-0.66666666666667451</c:v>
                </c:pt>
                <c:pt idx="472">
                  <c:v>-0.3333333333333649</c:v>
                </c:pt>
                <c:pt idx="473">
                  <c:v>-0.33333333333331361</c:v>
                </c:pt>
                <c:pt idx="474">
                  <c:v>-0.66666666666667451</c:v>
                </c:pt>
                <c:pt idx="475">
                  <c:v>-0.33333333333331361</c:v>
                </c:pt>
                <c:pt idx="476">
                  <c:v>-0.33333333333336096</c:v>
                </c:pt>
                <c:pt idx="477">
                  <c:v>-0.6666666666666351</c:v>
                </c:pt>
                <c:pt idx="478">
                  <c:v>-0.33333333333336096</c:v>
                </c:pt>
                <c:pt idx="479">
                  <c:v>-0.33333333333331361</c:v>
                </c:pt>
                <c:pt idx="480">
                  <c:v>-0.66666666666667451</c:v>
                </c:pt>
                <c:pt idx="481">
                  <c:v>-0.33333333333331361</c:v>
                </c:pt>
                <c:pt idx="482">
                  <c:v>-0.66666666666668251</c:v>
                </c:pt>
                <c:pt idx="483">
                  <c:v>-0.33333333333336096</c:v>
                </c:pt>
                <c:pt idx="484">
                  <c:v>-0.33333333333331361</c:v>
                </c:pt>
                <c:pt idx="485">
                  <c:v>-0.33333333333331361</c:v>
                </c:pt>
                <c:pt idx="486">
                  <c:v>-0.66666666666667451</c:v>
                </c:pt>
                <c:pt idx="487">
                  <c:v>-0.3333333333333649</c:v>
                </c:pt>
                <c:pt idx="488">
                  <c:v>-0.33333333333331361</c:v>
                </c:pt>
                <c:pt idx="489">
                  <c:v>-0.66666666666667451</c:v>
                </c:pt>
                <c:pt idx="490">
                  <c:v>-0.33333333333331361</c:v>
                </c:pt>
                <c:pt idx="491">
                  <c:v>-0.33333333333336096</c:v>
                </c:pt>
                <c:pt idx="492">
                  <c:v>-0.6666666666666351</c:v>
                </c:pt>
                <c:pt idx="493">
                  <c:v>-0.66666666666667451</c:v>
                </c:pt>
                <c:pt idx="494">
                  <c:v>-0.33333333333336096</c:v>
                </c:pt>
                <c:pt idx="495">
                  <c:v>-0.33333333333331361</c:v>
                </c:pt>
                <c:pt idx="496">
                  <c:v>-0.66666666666667451</c:v>
                </c:pt>
                <c:pt idx="497">
                  <c:v>-0.33333333333331755</c:v>
                </c:pt>
                <c:pt idx="498">
                  <c:v>-0.66666666666667451</c:v>
                </c:pt>
                <c:pt idx="499">
                  <c:v>-0.33333333333331361</c:v>
                </c:pt>
                <c:pt idx="500">
                  <c:v>-0.66666666666667451</c:v>
                </c:pt>
                <c:pt idx="501">
                  <c:v>-0.33333333333336096</c:v>
                </c:pt>
                <c:pt idx="502">
                  <c:v>-0.6666666666666351</c:v>
                </c:pt>
                <c:pt idx="503">
                  <c:v>0</c:v>
                </c:pt>
                <c:pt idx="504">
                  <c:v>-1.333333333333349</c:v>
                </c:pt>
                <c:pt idx="505">
                  <c:v>-0.99999999999998812</c:v>
                </c:pt>
                <c:pt idx="506">
                  <c:v>0.33333333333331361</c:v>
                </c:pt>
                <c:pt idx="507">
                  <c:v>0</c:v>
                </c:pt>
                <c:pt idx="508">
                  <c:v>-0.99999999999997635</c:v>
                </c:pt>
                <c:pt idx="509">
                  <c:v>-0.33333333333331755</c:v>
                </c:pt>
                <c:pt idx="510">
                  <c:v>-0.66666666666668251</c:v>
                </c:pt>
                <c:pt idx="511">
                  <c:v>-0.66666666666666663</c:v>
                </c:pt>
                <c:pt idx="512">
                  <c:v>-0.33333333333331755</c:v>
                </c:pt>
                <c:pt idx="513">
                  <c:v>-0.66666666666666663</c:v>
                </c:pt>
                <c:pt idx="514">
                  <c:v>-0.3333333333333649</c:v>
                </c:pt>
                <c:pt idx="515">
                  <c:v>-0.33333333333331755</c:v>
                </c:pt>
                <c:pt idx="516">
                  <c:v>-0.33333333333330967</c:v>
                </c:pt>
                <c:pt idx="517">
                  <c:v>-0.66666666666668251</c:v>
                </c:pt>
                <c:pt idx="518">
                  <c:v>-0.33333333333335702</c:v>
                </c:pt>
                <c:pt idx="519">
                  <c:v>-0.6666666666666351</c:v>
                </c:pt>
                <c:pt idx="520">
                  <c:v>-0.3333333333333649</c:v>
                </c:pt>
                <c:pt idx="521">
                  <c:v>-0.66666666666666663</c:v>
                </c:pt>
                <c:pt idx="522">
                  <c:v>-0.33333333333331755</c:v>
                </c:pt>
                <c:pt idx="523">
                  <c:v>-0.66666666666666663</c:v>
                </c:pt>
                <c:pt idx="524">
                  <c:v>-0.33333333333331755</c:v>
                </c:pt>
                <c:pt idx="525">
                  <c:v>-0.66666666666668251</c:v>
                </c:pt>
                <c:pt idx="526">
                  <c:v>-0.66666666666666663</c:v>
                </c:pt>
                <c:pt idx="527">
                  <c:v>-0.33333333333331755</c:v>
                </c:pt>
                <c:pt idx="528">
                  <c:v>-0.66666666666666663</c:v>
                </c:pt>
                <c:pt idx="529">
                  <c:v>-0.33333333333331755</c:v>
                </c:pt>
                <c:pt idx="530">
                  <c:v>-0.66666666666668251</c:v>
                </c:pt>
                <c:pt idx="531">
                  <c:v>-0.33333333333335702</c:v>
                </c:pt>
                <c:pt idx="532">
                  <c:v>-0.6666666666666351</c:v>
                </c:pt>
                <c:pt idx="533">
                  <c:v>-0.33333333333335702</c:v>
                </c:pt>
                <c:pt idx="534">
                  <c:v>-0.66666666666668251</c:v>
                </c:pt>
                <c:pt idx="535">
                  <c:v>-0.6666666666666351</c:v>
                </c:pt>
                <c:pt idx="536">
                  <c:v>-0.33333333333335702</c:v>
                </c:pt>
                <c:pt idx="537">
                  <c:v>-0.66666666666668251</c:v>
                </c:pt>
                <c:pt idx="538">
                  <c:v>-0.33333333333330967</c:v>
                </c:pt>
                <c:pt idx="539">
                  <c:v>-0.66666666666668251</c:v>
                </c:pt>
                <c:pt idx="540">
                  <c:v>-0.66666666666668251</c:v>
                </c:pt>
                <c:pt idx="541">
                  <c:v>-0.33333333333330967</c:v>
                </c:pt>
                <c:pt idx="542">
                  <c:v>-0.66666666666668251</c:v>
                </c:pt>
                <c:pt idx="543">
                  <c:v>-0.33333333333330967</c:v>
                </c:pt>
                <c:pt idx="544">
                  <c:v>-0.66666666666668251</c:v>
                </c:pt>
                <c:pt idx="545">
                  <c:v>-0.33333333333331755</c:v>
                </c:pt>
                <c:pt idx="546">
                  <c:v>-0.33333333333335702</c:v>
                </c:pt>
                <c:pt idx="547">
                  <c:v>-0.33333333333331755</c:v>
                </c:pt>
                <c:pt idx="548">
                  <c:v>-0.33333333333335702</c:v>
                </c:pt>
                <c:pt idx="549">
                  <c:v>-0.6666666666666351</c:v>
                </c:pt>
                <c:pt idx="550">
                  <c:v>-0.3333333333333649</c:v>
                </c:pt>
                <c:pt idx="551">
                  <c:v>-0.33333333333330967</c:v>
                </c:pt>
                <c:pt idx="552">
                  <c:v>-0.66666666666668251</c:v>
                </c:pt>
                <c:pt idx="553">
                  <c:v>-0.33333333333330967</c:v>
                </c:pt>
                <c:pt idx="554">
                  <c:v>-0.66666666666668251</c:v>
                </c:pt>
                <c:pt idx="555">
                  <c:v>-0.3333333333333649</c:v>
                </c:pt>
                <c:pt idx="556">
                  <c:v>-0.66666666666661933</c:v>
                </c:pt>
                <c:pt idx="557">
                  <c:v>-0.3333333333333649</c:v>
                </c:pt>
                <c:pt idx="558">
                  <c:v>-0.33333333333330967</c:v>
                </c:pt>
                <c:pt idx="559">
                  <c:v>-0.66666666666668251</c:v>
                </c:pt>
                <c:pt idx="560">
                  <c:v>-0.66666666666668251</c:v>
                </c:pt>
                <c:pt idx="561">
                  <c:v>-0.33333333333330967</c:v>
                </c:pt>
                <c:pt idx="562">
                  <c:v>-0.3333333333333649</c:v>
                </c:pt>
                <c:pt idx="563">
                  <c:v>-0.33333333333330967</c:v>
                </c:pt>
                <c:pt idx="564">
                  <c:v>-0.66666666666668251</c:v>
                </c:pt>
                <c:pt idx="565">
                  <c:v>-0.66666666666668251</c:v>
                </c:pt>
                <c:pt idx="566">
                  <c:v>-0.33333333333330967</c:v>
                </c:pt>
                <c:pt idx="567">
                  <c:v>-0.66666666666668251</c:v>
                </c:pt>
                <c:pt idx="568">
                  <c:v>-0.33333333333330967</c:v>
                </c:pt>
                <c:pt idx="569">
                  <c:v>-0.3333333333333649</c:v>
                </c:pt>
                <c:pt idx="570">
                  <c:v>-0.33333333333331755</c:v>
                </c:pt>
                <c:pt idx="571">
                  <c:v>-0.66666666666666663</c:v>
                </c:pt>
                <c:pt idx="572">
                  <c:v>-0.66666666666668251</c:v>
                </c:pt>
                <c:pt idx="573">
                  <c:v>-0.33333333333330967</c:v>
                </c:pt>
                <c:pt idx="574">
                  <c:v>-0.33333333333331755</c:v>
                </c:pt>
                <c:pt idx="575">
                  <c:v>-0.66666666666668251</c:v>
                </c:pt>
                <c:pt idx="576">
                  <c:v>-0.66666666666666663</c:v>
                </c:pt>
                <c:pt idx="577">
                  <c:v>-0.33333333333331755</c:v>
                </c:pt>
                <c:pt idx="578">
                  <c:v>-0.33333333333335702</c:v>
                </c:pt>
                <c:pt idx="579">
                  <c:v>-0.33333333333331755</c:v>
                </c:pt>
                <c:pt idx="580">
                  <c:v>-0.3333333333333649</c:v>
                </c:pt>
                <c:pt idx="581">
                  <c:v>-0.33333333333330967</c:v>
                </c:pt>
                <c:pt idx="582">
                  <c:v>-0.66666666666668251</c:v>
                </c:pt>
                <c:pt idx="583">
                  <c:v>-0.33333333333330967</c:v>
                </c:pt>
                <c:pt idx="584">
                  <c:v>-0.3333333333333649</c:v>
                </c:pt>
                <c:pt idx="585">
                  <c:v>-0.33333333333331755</c:v>
                </c:pt>
                <c:pt idx="586">
                  <c:v>-0.66666666666666663</c:v>
                </c:pt>
                <c:pt idx="587">
                  <c:v>-0.33333333333331755</c:v>
                </c:pt>
                <c:pt idx="588">
                  <c:v>-0.66666666666666663</c:v>
                </c:pt>
                <c:pt idx="589">
                  <c:v>-0.33333333333331755</c:v>
                </c:pt>
                <c:pt idx="590">
                  <c:v>-0.3333333333333649</c:v>
                </c:pt>
                <c:pt idx="591">
                  <c:v>-0.66666666666666663</c:v>
                </c:pt>
                <c:pt idx="592">
                  <c:v>-0.33333333333331755</c:v>
                </c:pt>
                <c:pt idx="593">
                  <c:v>-0.33333333333330967</c:v>
                </c:pt>
                <c:pt idx="594">
                  <c:v>-0.66666666666668251</c:v>
                </c:pt>
                <c:pt idx="595">
                  <c:v>-0.66666666666668251</c:v>
                </c:pt>
                <c:pt idx="596">
                  <c:v>-0.33333333333330967</c:v>
                </c:pt>
                <c:pt idx="597">
                  <c:v>-0.66666666666668251</c:v>
                </c:pt>
                <c:pt idx="598">
                  <c:v>-0.33333333333335702</c:v>
                </c:pt>
                <c:pt idx="599">
                  <c:v>-0.33333333333331755</c:v>
                </c:pt>
                <c:pt idx="600">
                  <c:v>-0.33333333333331755</c:v>
                </c:pt>
                <c:pt idx="601">
                  <c:v>-0.33333333333335702</c:v>
                </c:pt>
                <c:pt idx="602">
                  <c:v>-0.66666666666668251</c:v>
                </c:pt>
                <c:pt idx="603">
                  <c:v>-0.33333333333330967</c:v>
                </c:pt>
                <c:pt idx="604">
                  <c:v>-0.66666666666668251</c:v>
                </c:pt>
                <c:pt idx="605">
                  <c:v>-0.33333333333331755</c:v>
                </c:pt>
                <c:pt idx="606">
                  <c:v>-0.33333333333335702</c:v>
                </c:pt>
                <c:pt idx="607">
                  <c:v>-0.33333333333331755</c:v>
                </c:pt>
                <c:pt idx="608">
                  <c:v>-0.66666666666666663</c:v>
                </c:pt>
                <c:pt idx="609">
                  <c:v>-0.33333333333331755</c:v>
                </c:pt>
                <c:pt idx="610">
                  <c:v>-0.3333333333333649</c:v>
                </c:pt>
                <c:pt idx="611">
                  <c:v>-0.33333333333330967</c:v>
                </c:pt>
                <c:pt idx="612">
                  <c:v>-0.66666666666668251</c:v>
                </c:pt>
                <c:pt idx="613">
                  <c:v>-0.33333333333330967</c:v>
                </c:pt>
                <c:pt idx="614">
                  <c:v>-0.66666666666668251</c:v>
                </c:pt>
                <c:pt idx="615">
                  <c:v>-0.33333333333331755</c:v>
                </c:pt>
                <c:pt idx="616">
                  <c:v>-0.3333333333333649</c:v>
                </c:pt>
                <c:pt idx="617">
                  <c:v>-0.33333333333330173</c:v>
                </c:pt>
                <c:pt idx="618">
                  <c:v>-0.3333333333333649</c:v>
                </c:pt>
                <c:pt idx="619">
                  <c:v>-0.6666666666666351</c:v>
                </c:pt>
                <c:pt idx="620">
                  <c:v>-0.3333333333333649</c:v>
                </c:pt>
                <c:pt idx="621">
                  <c:v>-0.66666666666668251</c:v>
                </c:pt>
                <c:pt idx="622">
                  <c:v>-0.33333333333330173</c:v>
                </c:pt>
                <c:pt idx="623">
                  <c:v>-0.33333333333331755</c:v>
                </c:pt>
                <c:pt idx="624">
                  <c:v>-0.3333333333333649</c:v>
                </c:pt>
                <c:pt idx="625">
                  <c:v>-0.33333333333331755</c:v>
                </c:pt>
                <c:pt idx="626">
                  <c:v>-0.66666666666668251</c:v>
                </c:pt>
                <c:pt idx="627">
                  <c:v>-0.33333333333330173</c:v>
                </c:pt>
                <c:pt idx="628">
                  <c:v>-0.3333333333333649</c:v>
                </c:pt>
                <c:pt idx="629">
                  <c:v>-0.66666666666668251</c:v>
                </c:pt>
                <c:pt idx="630">
                  <c:v>-0.33333333333331755</c:v>
                </c:pt>
                <c:pt idx="631">
                  <c:v>-0.33333333333331755</c:v>
                </c:pt>
                <c:pt idx="632">
                  <c:v>-0.33333333333334914</c:v>
                </c:pt>
                <c:pt idx="633">
                  <c:v>-0.66666666666668251</c:v>
                </c:pt>
                <c:pt idx="634">
                  <c:v>-0.33333333333331755</c:v>
                </c:pt>
                <c:pt idx="635">
                  <c:v>-0.33333333333331755</c:v>
                </c:pt>
                <c:pt idx="636">
                  <c:v>-0.66666666666668251</c:v>
                </c:pt>
                <c:pt idx="637">
                  <c:v>-0.33333333333334914</c:v>
                </c:pt>
                <c:pt idx="638">
                  <c:v>-0.33333333333331755</c:v>
                </c:pt>
                <c:pt idx="639">
                  <c:v>-0.33333333333331755</c:v>
                </c:pt>
                <c:pt idx="640">
                  <c:v>-0.66666666666668251</c:v>
                </c:pt>
                <c:pt idx="641">
                  <c:v>-0.3333333333333649</c:v>
                </c:pt>
                <c:pt idx="642">
                  <c:v>-0.33333333333330173</c:v>
                </c:pt>
                <c:pt idx="643">
                  <c:v>-0.66666666666668251</c:v>
                </c:pt>
                <c:pt idx="644">
                  <c:v>0</c:v>
                </c:pt>
                <c:pt idx="645">
                  <c:v>-0.33333333333331755</c:v>
                </c:pt>
                <c:pt idx="646">
                  <c:v>-0.66666666666668251</c:v>
                </c:pt>
                <c:pt idx="647">
                  <c:v>-0.33333333333330173</c:v>
                </c:pt>
                <c:pt idx="648">
                  <c:v>-0.3333333333333649</c:v>
                </c:pt>
                <c:pt idx="649">
                  <c:v>-0.66666666666668251</c:v>
                </c:pt>
                <c:pt idx="650">
                  <c:v>-0.33333333333331755</c:v>
                </c:pt>
                <c:pt idx="651">
                  <c:v>-0.33333333333331755</c:v>
                </c:pt>
                <c:pt idx="652">
                  <c:v>-0.33333333333334914</c:v>
                </c:pt>
                <c:pt idx="653">
                  <c:v>-0.33333333333331755</c:v>
                </c:pt>
                <c:pt idx="654">
                  <c:v>-0.66666666666668251</c:v>
                </c:pt>
                <c:pt idx="655">
                  <c:v>-0.33333333333331755</c:v>
                </c:pt>
                <c:pt idx="656">
                  <c:v>-0.66666666666668251</c:v>
                </c:pt>
                <c:pt idx="657">
                  <c:v>-0.33333333333334914</c:v>
                </c:pt>
                <c:pt idx="658">
                  <c:v>-0.33333333333331755</c:v>
                </c:pt>
                <c:pt idx="659">
                  <c:v>-0.33333333333331755</c:v>
                </c:pt>
                <c:pt idx="660">
                  <c:v>-0.3333333333333649</c:v>
                </c:pt>
                <c:pt idx="661">
                  <c:v>-0.66666666666668251</c:v>
                </c:pt>
                <c:pt idx="662">
                  <c:v>-0.66666666666660346</c:v>
                </c:pt>
                <c:pt idx="663">
                  <c:v>-0.3333333333333649</c:v>
                </c:pt>
                <c:pt idx="664">
                  <c:v>-0.33333333333331755</c:v>
                </c:pt>
                <c:pt idx="665">
                  <c:v>-0.66666666666668251</c:v>
                </c:pt>
                <c:pt idx="666">
                  <c:v>-0.33333333333331755</c:v>
                </c:pt>
                <c:pt idx="667">
                  <c:v>-0.33333333333334914</c:v>
                </c:pt>
                <c:pt idx="668">
                  <c:v>-0.33333333333331755</c:v>
                </c:pt>
                <c:pt idx="669">
                  <c:v>-0.66666666666668251</c:v>
                </c:pt>
                <c:pt idx="670">
                  <c:v>-0.33333333333331755</c:v>
                </c:pt>
                <c:pt idx="671">
                  <c:v>-0.3333333333333649</c:v>
                </c:pt>
                <c:pt idx="672">
                  <c:v>-0.33333333333330173</c:v>
                </c:pt>
                <c:pt idx="673">
                  <c:v>-0.66666666666668251</c:v>
                </c:pt>
                <c:pt idx="674">
                  <c:v>-0.33333333333331755</c:v>
                </c:pt>
                <c:pt idx="675">
                  <c:v>-0.3333333333333649</c:v>
                </c:pt>
                <c:pt idx="676">
                  <c:v>-0.66666666666668251</c:v>
                </c:pt>
                <c:pt idx="677">
                  <c:v>-0.33333333333330173</c:v>
                </c:pt>
                <c:pt idx="678">
                  <c:v>-0.33333333333331755</c:v>
                </c:pt>
                <c:pt idx="679">
                  <c:v>-0.3333333333333649</c:v>
                </c:pt>
                <c:pt idx="680">
                  <c:v>-0.66666666666668251</c:v>
                </c:pt>
                <c:pt idx="681">
                  <c:v>-0.33333333333331755</c:v>
                </c:pt>
                <c:pt idx="682">
                  <c:v>-0.66666666666665086</c:v>
                </c:pt>
                <c:pt idx="683">
                  <c:v>-0.33333333333331755</c:v>
                </c:pt>
                <c:pt idx="684">
                  <c:v>-0.3333333333333649</c:v>
                </c:pt>
                <c:pt idx="685">
                  <c:v>-0.6666666666666351</c:v>
                </c:pt>
                <c:pt idx="686">
                  <c:v>-0.3333333333333649</c:v>
                </c:pt>
                <c:pt idx="687">
                  <c:v>-0.33333333333330173</c:v>
                </c:pt>
                <c:pt idx="688">
                  <c:v>-0.3333333333333649</c:v>
                </c:pt>
                <c:pt idx="689">
                  <c:v>-0.6666666666666351</c:v>
                </c:pt>
                <c:pt idx="690">
                  <c:v>-0.3333333333333649</c:v>
                </c:pt>
                <c:pt idx="691">
                  <c:v>-0.66666666666668251</c:v>
                </c:pt>
                <c:pt idx="692">
                  <c:v>-0.33333333333330173</c:v>
                </c:pt>
                <c:pt idx="693">
                  <c:v>-0.66666666666668251</c:v>
                </c:pt>
                <c:pt idx="694">
                  <c:v>-0.33333333333331755</c:v>
                </c:pt>
                <c:pt idx="695">
                  <c:v>-0.66666666666668251</c:v>
                </c:pt>
                <c:pt idx="696">
                  <c:v>-0.33333333333334125</c:v>
                </c:pt>
                <c:pt idx="697">
                  <c:v>-0.66666666666662722</c:v>
                </c:pt>
                <c:pt idx="698">
                  <c:v>-0.33333333333334125</c:v>
                </c:pt>
                <c:pt idx="699">
                  <c:v>-1.0000000000000238</c:v>
                </c:pt>
                <c:pt idx="700">
                  <c:v>-0.33333333333331755</c:v>
                </c:pt>
                <c:pt idx="701">
                  <c:v>-1.0000000000000238</c:v>
                </c:pt>
                <c:pt idx="702">
                  <c:v>-0.33333333333332543</c:v>
                </c:pt>
                <c:pt idx="703">
                  <c:v>-0.66666666666665875</c:v>
                </c:pt>
                <c:pt idx="704">
                  <c:v>-0.66666666666668251</c:v>
                </c:pt>
                <c:pt idx="705">
                  <c:v>-0.66666666666665875</c:v>
                </c:pt>
                <c:pt idx="706">
                  <c:v>-0.66666666666668251</c:v>
                </c:pt>
                <c:pt idx="707">
                  <c:v>-0.66666666666665086</c:v>
                </c:pt>
                <c:pt idx="708">
                  <c:v>-0.66666666666665875</c:v>
                </c:pt>
                <c:pt idx="709">
                  <c:v>-0.66666666666668251</c:v>
                </c:pt>
                <c:pt idx="710">
                  <c:v>-1</c:v>
                </c:pt>
                <c:pt idx="711">
                  <c:v>-0.66666666666668251</c:v>
                </c:pt>
                <c:pt idx="712">
                  <c:v>-0.66666666666662722</c:v>
                </c:pt>
                <c:pt idx="713">
                  <c:v>-1.0000000000000238</c:v>
                </c:pt>
                <c:pt idx="714">
                  <c:v>-0.66666666666665875</c:v>
                </c:pt>
                <c:pt idx="715">
                  <c:v>-1.0000000000000238</c:v>
                </c:pt>
                <c:pt idx="716">
                  <c:v>-1</c:v>
                </c:pt>
                <c:pt idx="717">
                  <c:v>-1.333333333333278</c:v>
                </c:pt>
                <c:pt idx="718">
                  <c:v>-1.333333333333365</c:v>
                </c:pt>
                <c:pt idx="719">
                  <c:v>-1.6666666666666825</c:v>
                </c:pt>
                <c:pt idx="720">
                  <c:v>-1.6666666666666825</c:v>
                </c:pt>
                <c:pt idx="721">
                  <c:v>-2</c:v>
                </c:pt>
                <c:pt idx="722">
                  <c:v>-2.6666666666665799</c:v>
                </c:pt>
                <c:pt idx="723">
                  <c:v>-3.0000000000000235</c:v>
                </c:pt>
                <c:pt idx="724">
                  <c:v>-4.0000000000000471</c:v>
                </c:pt>
                <c:pt idx="725">
                  <c:v>-5.333333333333365</c:v>
                </c:pt>
                <c:pt idx="726">
                  <c:v>-6.3333333333334121</c:v>
                </c:pt>
                <c:pt idx="727">
                  <c:v>-8.6666666666663197</c:v>
                </c:pt>
                <c:pt idx="728">
                  <c:v>-10.333333333333435</c:v>
                </c:pt>
                <c:pt idx="729">
                  <c:v>-12.666666666666801</c:v>
                </c:pt>
                <c:pt idx="730">
                  <c:v>-15.000000000000142</c:v>
                </c:pt>
                <c:pt idx="731">
                  <c:v>-16.000000000000142</c:v>
                </c:pt>
                <c:pt idx="732">
                  <c:v>-16.33333333333271</c:v>
                </c:pt>
                <c:pt idx="733">
                  <c:v>-14.666666666666814</c:v>
                </c:pt>
                <c:pt idx="734">
                  <c:v>-12.333333333333448</c:v>
                </c:pt>
                <c:pt idx="735">
                  <c:v>-9.3333333333334245</c:v>
                </c:pt>
                <c:pt idx="736">
                  <c:v>-6.66666666666673</c:v>
                </c:pt>
                <c:pt idx="737">
                  <c:v>-5.3333333333331296</c:v>
                </c:pt>
                <c:pt idx="738">
                  <c:v>-4.0000000000000355</c:v>
                </c:pt>
                <c:pt idx="739">
                  <c:v>-3.0000000000000298</c:v>
                </c:pt>
                <c:pt idx="740">
                  <c:v>-2.6666666666666945</c:v>
                </c:pt>
                <c:pt idx="741">
                  <c:v>-2.333333333333353</c:v>
                </c:pt>
                <c:pt idx="742">
                  <c:v>-1.999999999999923</c:v>
                </c:pt>
                <c:pt idx="743">
                  <c:v>-1.3333333333333472</c:v>
                </c:pt>
                <c:pt idx="744">
                  <c:v>-1.3333333333333472</c:v>
                </c:pt>
                <c:pt idx="745">
                  <c:v>-1.3333333333333441</c:v>
                </c:pt>
                <c:pt idx="746">
                  <c:v>-1.0000000000000089</c:v>
                </c:pt>
                <c:pt idx="747">
                  <c:v>-0.99999999999996447</c:v>
                </c:pt>
                <c:pt idx="748">
                  <c:v>-0.66666666666667063</c:v>
                </c:pt>
                <c:pt idx="749">
                  <c:v>-0.66666666666667362</c:v>
                </c:pt>
                <c:pt idx="750">
                  <c:v>-0.66666666666667362</c:v>
                </c:pt>
                <c:pt idx="751">
                  <c:v>-0.66666666666667362</c:v>
                </c:pt>
                <c:pt idx="752">
                  <c:v>-0.33333333333331949</c:v>
                </c:pt>
                <c:pt idx="753">
                  <c:v>-0.66666666666667362</c:v>
                </c:pt>
                <c:pt idx="754">
                  <c:v>-0.33333333333333531</c:v>
                </c:pt>
                <c:pt idx="755">
                  <c:v>-0.66666666666667362</c:v>
                </c:pt>
                <c:pt idx="756">
                  <c:v>-0.33333333333333826</c:v>
                </c:pt>
                <c:pt idx="757">
                  <c:v>-0.33333333333331949</c:v>
                </c:pt>
                <c:pt idx="758">
                  <c:v>-0.33333333333333531</c:v>
                </c:pt>
                <c:pt idx="759">
                  <c:v>-0.33333333333333826</c:v>
                </c:pt>
                <c:pt idx="760">
                  <c:v>-0.33333333333333531</c:v>
                </c:pt>
                <c:pt idx="761">
                  <c:v>-0.33333333333333826</c:v>
                </c:pt>
                <c:pt idx="762">
                  <c:v>-0.33333333333331949</c:v>
                </c:pt>
                <c:pt idx="763">
                  <c:v>0</c:v>
                </c:pt>
                <c:pt idx="764">
                  <c:v>-0.33333333333333681</c:v>
                </c:pt>
                <c:pt idx="765">
                  <c:v>-0.33333333333333681</c:v>
                </c:pt>
                <c:pt idx="766">
                  <c:v>0</c:v>
                </c:pt>
                <c:pt idx="767">
                  <c:v>-0.33333333333331949</c:v>
                </c:pt>
                <c:pt idx="768">
                  <c:v>-0.33333333333333681</c:v>
                </c:pt>
                <c:pt idx="769">
                  <c:v>0</c:v>
                </c:pt>
                <c:pt idx="770">
                  <c:v>-0.33333333333333681</c:v>
                </c:pt>
                <c:pt idx="771">
                  <c:v>0</c:v>
                </c:pt>
                <c:pt idx="772">
                  <c:v>-0.33333333333332099</c:v>
                </c:pt>
                <c:pt idx="773">
                  <c:v>0</c:v>
                </c:pt>
                <c:pt idx="774">
                  <c:v>-0.33333333333333681</c:v>
                </c:pt>
                <c:pt idx="775">
                  <c:v>0</c:v>
                </c:pt>
                <c:pt idx="776">
                  <c:v>-0.33333333333333531</c:v>
                </c:pt>
                <c:pt idx="777">
                  <c:v>0</c:v>
                </c:pt>
                <c:pt idx="778">
                  <c:v>-0.33333333333333681</c:v>
                </c:pt>
                <c:pt idx="779">
                  <c:v>0</c:v>
                </c:pt>
                <c:pt idx="780">
                  <c:v>0</c:v>
                </c:pt>
                <c:pt idx="781">
                  <c:v>-0.33333333333333681</c:v>
                </c:pt>
                <c:pt idx="782">
                  <c:v>0</c:v>
                </c:pt>
                <c:pt idx="783">
                  <c:v>-0.33333333333333681</c:v>
                </c:pt>
                <c:pt idx="784">
                  <c:v>0</c:v>
                </c:pt>
                <c:pt idx="785">
                  <c:v>0</c:v>
                </c:pt>
                <c:pt idx="786">
                  <c:v>-0.33333333333333681</c:v>
                </c:pt>
                <c:pt idx="787">
                  <c:v>0</c:v>
                </c:pt>
                <c:pt idx="788">
                  <c:v>0</c:v>
                </c:pt>
                <c:pt idx="789">
                  <c:v>-0.33333333333333531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-0.33333333333333681</c:v>
                </c:pt>
                <c:pt idx="794">
                  <c:v>0</c:v>
                </c:pt>
                <c:pt idx="795">
                  <c:v>0</c:v>
                </c:pt>
                <c:pt idx="796">
                  <c:v>-0.33333333333333681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2.0833333333333332E-2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C0-460D-B87C-FE76181E7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083168"/>
        <c:axId val="2050276992"/>
      </c:scatterChart>
      <c:valAx>
        <c:axId val="191083168"/>
        <c:scaling>
          <c:orientation val="minMax"/>
          <c:max val="120"/>
          <c:min val="-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3038146856075393"/>
              <c:y val="0.92045449800435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050276992"/>
        <c:crosses val="autoZero"/>
        <c:crossBetween val="midCat"/>
        <c:majorUnit val="20"/>
        <c:minorUnit val="1"/>
      </c:valAx>
      <c:valAx>
        <c:axId val="2050276992"/>
        <c:scaling>
          <c:orientation val="minMax"/>
          <c:max val="2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4.1518333853990348E-2"/>
              <c:y val="0.448333302513303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1083168"/>
        <c:crosses val="autoZero"/>
        <c:crossBetween val="midCat"/>
        <c:majorUnit val="5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b="1" dirty="0"/>
              <a:t>Fig 12a. 6FFF_Difference in FWHM (mm)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3161867610585373"/>
          <c:y val="0.1150077519379845"/>
          <c:w val="0.84391649208986497"/>
          <c:h val="0.6969888894607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'6FFF_IP Distance'!$I$4</c:f>
              <c:strCache>
                <c:ptCount val="1"/>
                <c:pt idx="0">
                  <c:v>Array 729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'6FFF_IP Distance'!$J$3:$O$3</c:f>
              <c:strCache>
                <c:ptCount val="5"/>
                <c:pt idx="0">
                  <c:v>10X10 cm2</c:v>
                </c:pt>
                <c:pt idx="2">
                  <c:v>15X15 cm2</c:v>
                </c:pt>
                <c:pt idx="4">
                  <c:v>20X20 cm2</c:v>
                </c:pt>
              </c:strCache>
            </c:strRef>
          </c:cat>
          <c:val>
            <c:numRef>
              <c:f>'6FFF_IP Distance'!$J$4:$O$4</c:f>
              <c:numCache>
                <c:formatCode>General</c:formatCode>
                <c:ptCount val="6"/>
                <c:pt idx="0" formatCode="0.00">
                  <c:v>5.1599999999999966</c:v>
                </c:pt>
                <c:pt idx="2" formatCode="0.00">
                  <c:v>9.0000000000003411E-2</c:v>
                </c:pt>
                <c:pt idx="4" formatCode="0.00">
                  <c:v>3.3999999999999773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02-40F2-B631-19D02984B759}"/>
            </c:ext>
          </c:extLst>
        </c:ser>
        <c:ser>
          <c:idx val="1"/>
          <c:order val="1"/>
          <c:tx>
            <c:strRef>
              <c:f>'6FFF_IP Distance'!$I$5</c:f>
              <c:strCache>
                <c:ptCount val="1"/>
                <c:pt idx="0">
                  <c:v>Array 1500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'6FFF_IP Distance'!$J$3:$O$3</c:f>
              <c:strCache>
                <c:ptCount val="5"/>
                <c:pt idx="0">
                  <c:v>10X10 cm2</c:v>
                </c:pt>
                <c:pt idx="2">
                  <c:v>15X15 cm2</c:v>
                </c:pt>
                <c:pt idx="4">
                  <c:v>20X20 cm2</c:v>
                </c:pt>
              </c:strCache>
            </c:strRef>
          </c:cat>
          <c:val>
            <c:numRef>
              <c:f>'6FFF_IP Distance'!$J$5:$O$5</c:f>
              <c:numCache>
                <c:formatCode>General</c:formatCode>
                <c:ptCount val="6"/>
                <c:pt idx="0" formatCode="0.00">
                  <c:v>4.0699999999999932</c:v>
                </c:pt>
                <c:pt idx="2" formatCode="0.00">
                  <c:v>5.0000000000011369E-2</c:v>
                </c:pt>
                <c:pt idx="4" formatCode="0.00">
                  <c:v>3.539999999999992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02-40F2-B631-19D02984B759}"/>
            </c:ext>
          </c:extLst>
        </c:ser>
        <c:ser>
          <c:idx val="2"/>
          <c:order val="2"/>
          <c:tx>
            <c:strRef>
              <c:f>'6FFF_IP Distance'!$I$6</c:f>
              <c:strCache>
                <c:ptCount val="1"/>
                <c:pt idx="0">
                  <c:v>Array 1600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'6FFF_IP Distance'!$J$3:$O$3</c:f>
              <c:strCache>
                <c:ptCount val="5"/>
                <c:pt idx="0">
                  <c:v>10X10 cm2</c:v>
                </c:pt>
                <c:pt idx="2">
                  <c:v>15X15 cm2</c:v>
                </c:pt>
                <c:pt idx="4">
                  <c:v>20X20 cm2</c:v>
                </c:pt>
              </c:strCache>
            </c:strRef>
          </c:cat>
          <c:val>
            <c:numRef>
              <c:f>'6FFF_IP Distance'!$J$6:$O$6</c:f>
              <c:numCache>
                <c:formatCode>General</c:formatCode>
                <c:ptCount val="6"/>
                <c:pt idx="0" formatCode="0.00">
                  <c:v>4.0600000000000023</c:v>
                </c:pt>
                <c:pt idx="2" formatCode="0.00">
                  <c:v>1.3299999999999841</c:v>
                </c:pt>
                <c:pt idx="4" formatCode="0.00">
                  <c:v>2.8300000000000125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02-40F2-B631-19D02984B759}"/>
            </c:ext>
          </c:extLst>
        </c:ser>
        <c:ser>
          <c:idx val="3"/>
          <c:order val="3"/>
          <c:tx>
            <c:strRef>
              <c:f>'6FFF_IP Distance'!$I$7</c:f>
              <c:strCache>
                <c:ptCount val="1"/>
                <c:pt idx="0">
                  <c:v>Starcheck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'6FFF_IP Distance'!$J$3:$O$3</c:f>
              <c:strCache>
                <c:ptCount val="5"/>
                <c:pt idx="0">
                  <c:v>10X10 cm2</c:v>
                </c:pt>
                <c:pt idx="2">
                  <c:v>15X15 cm2</c:v>
                </c:pt>
                <c:pt idx="4">
                  <c:v>20X20 cm2</c:v>
                </c:pt>
              </c:strCache>
            </c:strRef>
          </c:cat>
          <c:val>
            <c:numRef>
              <c:f>'6FFF_IP Distance'!$J$7:$O$7</c:f>
              <c:numCache>
                <c:formatCode>General</c:formatCode>
                <c:ptCount val="6"/>
                <c:pt idx="0" formatCode="0.00">
                  <c:v>0.71999999999999886</c:v>
                </c:pt>
                <c:pt idx="2" formatCode="0.00">
                  <c:v>0.32999999999998408</c:v>
                </c:pt>
                <c:pt idx="4" formatCode="0.00">
                  <c:v>1.5500000000000114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02-40F2-B631-19D02984B759}"/>
            </c:ext>
          </c:extLst>
        </c:ser>
        <c:ser>
          <c:idx val="4"/>
          <c:order val="4"/>
          <c:tx>
            <c:strRef>
              <c:f>'6FFF_IP Distance'!$I$8</c:f>
              <c:strCache>
                <c:ptCount val="1"/>
                <c:pt idx="0">
                  <c:v>PP3D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'6FFF_IP Distance'!$J$3:$O$3</c:f>
              <c:strCache>
                <c:ptCount val="5"/>
                <c:pt idx="0">
                  <c:v>10X10 cm2</c:v>
                </c:pt>
                <c:pt idx="2">
                  <c:v>15X15 cm2</c:v>
                </c:pt>
                <c:pt idx="4">
                  <c:v>20X20 cm2</c:v>
                </c:pt>
              </c:strCache>
            </c:strRef>
          </c:cat>
          <c:val>
            <c:numRef>
              <c:f>'6FFF_IP Distance'!$J$8:$O$8</c:f>
              <c:numCache>
                <c:formatCode>General</c:formatCode>
                <c:ptCount val="6"/>
                <c:pt idx="0" formatCode="0.00">
                  <c:v>0.78999999999999204</c:v>
                </c:pt>
                <c:pt idx="2" formatCode="0.00">
                  <c:v>0.68999999999999773</c:v>
                </c:pt>
                <c:pt idx="4" formatCode="0.00">
                  <c:v>1.0900000000000034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02-40F2-B631-19D02984B759}"/>
            </c:ext>
          </c:extLst>
        </c:ser>
        <c:ser>
          <c:idx val="5"/>
          <c:order val="5"/>
          <c:tx>
            <c:strRef>
              <c:f>'6FFF_IP Distance'!$I$9</c:f>
              <c:strCache>
                <c:ptCount val="1"/>
                <c:pt idx="0">
                  <c:v>EPID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'6FFF_IP Distance'!$J$3:$O$3</c:f>
              <c:strCache>
                <c:ptCount val="5"/>
                <c:pt idx="0">
                  <c:v>10X10 cm2</c:v>
                </c:pt>
                <c:pt idx="2">
                  <c:v>15X15 cm2</c:v>
                </c:pt>
                <c:pt idx="4">
                  <c:v>20X20 cm2</c:v>
                </c:pt>
              </c:strCache>
            </c:strRef>
          </c:cat>
          <c:val>
            <c:numRef>
              <c:f>'6FFF_IP Distance'!$J$9:$O$9</c:f>
              <c:numCache>
                <c:formatCode>General</c:formatCode>
                <c:ptCount val="6"/>
                <c:pt idx="0" formatCode="0.00">
                  <c:v>6.9999999999993179E-2</c:v>
                </c:pt>
                <c:pt idx="2" formatCode="0.00">
                  <c:v>0.33000000000001251</c:v>
                </c:pt>
                <c:pt idx="4" formatCode="0.00">
                  <c:v>6.0000000000002274E-2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02-40F2-B631-19D02984B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973311"/>
        <c:axId val="410512367"/>
      </c:barChart>
      <c:catAx>
        <c:axId val="3269733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b="1" dirty="0"/>
                  <a:t>Field Size in cm</a:t>
                </a:r>
                <a:r>
                  <a:rPr lang="en-IN" b="1" baseline="30000" dirty="0"/>
                  <a:t>2</a:t>
                </a:r>
                <a:endParaRPr lang="en-IN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10512367"/>
        <c:crosses val="autoZero"/>
        <c:auto val="1"/>
        <c:lblAlgn val="ctr"/>
        <c:lblOffset val="100"/>
        <c:noMultiLvlLbl val="0"/>
      </c:catAx>
      <c:valAx>
        <c:axId val="410512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FWHM</a:t>
                </a:r>
                <a:r>
                  <a:rPr lang="en-US" b="1" baseline="0" dirty="0"/>
                  <a:t>’s Difference (mm)</a:t>
                </a:r>
                <a:endParaRPr lang="en-IN" b="1" dirty="0"/>
              </a:p>
            </c:rich>
          </c:tx>
          <c:layout>
            <c:manualLayout>
              <c:xMode val="edge"/>
              <c:yMode val="edge"/>
              <c:x val="1.4177273712345589E-2"/>
              <c:y val="0.3366614173228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fa-IR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26973311"/>
        <c:crosses val="autoZero"/>
        <c:crossBetween val="between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legend>
      <c:legendPos val="b"/>
      <c:layout>
        <c:manualLayout>
          <c:xMode val="edge"/>
          <c:yMode val="edge"/>
          <c:x val="0.1079315177345951"/>
          <c:y val="0.92596862601477148"/>
          <c:w val="0.79392270461605141"/>
          <c:h val="5.2325947628639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a-IR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IN" b="1" dirty="0"/>
              <a:t>Fig 12b. 10FFF_Difference</a:t>
            </a:r>
            <a:r>
              <a:rPr lang="en-IN" b="1" baseline="0" dirty="0"/>
              <a:t> in FWHM (mm)</a:t>
            </a:r>
            <a:endParaRPr lang="en-IN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4617958336351378"/>
          <c:y val="0.13361240310077521"/>
          <c:w val="0.79813436656917336"/>
          <c:h val="0.68011353232008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'10FFF_IP Distance'!$I$5</c:f>
              <c:strCache>
                <c:ptCount val="1"/>
                <c:pt idx="0">
                  <c:v>Array 729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'10FFF_IP Distance'!$J$4:$O$4</c:f>
              <c:strCache>
                <c:ptCount val="5"/>
                <c:pt idx="0">
                  <c:v>10X10 cm2</c:v>
                </c:pt>
                <c:pt idx="2">
                  <c:v>15X15 cm2</c:v>
                </c:pt>
                <c:pt idx="4">
                  <c:v>20X20 cm2</c:v>
                </c:pt>
              </c:strCache>
            </c:strRef>
          </c:cat>
          <c:val>
            <c:numRef>
              <c:f>'10FFF_IP Distance'!$J$5:$O$5</c:f>
              <c:numCache>
                <c:formatCode>General</c:formatCode>
                <c:ptCount val="6"/>
                <c:pt idx="0" formatCode="0.00">
                  <c:v>5.019999999999996</c:v>
                </c:pt>
                <c:pt idx="2" formatCode="0.00">
                  <c:v>0.13999999999998636</c:v>
                </c:pt>
                <c:pt idx="4" formatCode="0.00">
                  <c:v>4.6599999999999966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B-46BB-AE10-31942C0966A8}"/>
            </c:ext>
          </c:extLst>
        </c:ser>
        <c:ser>
          <c:idx val="1"/>
          <c:order val="1"/>
          <c:tx>
            <c:strRef>
              <c:f>'10FFF_IP Distance'!$I$6</c:f>
              <c:strCache>
                <c:ptCount val="1"/>
                <c:pt idx="0">
                  <c:v>Array 1500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'10FFF_IP Distance'!$J$4:$O$4</c:f>
              <c:strCache>
                <c:ptCount val="5"/>
                <c:pt idx="0">
                  <c:v>10X10 cm2</c:v>
                </c:pt>
                <c:pt idx="2">
                  <c:v>15X15 cm2</c:v>
                </c:pt>
                <c:pt idx="4">
                  <c:v>20X20 cm2</c:v>
                </c:pt>
              </c:strCache>
            </c:strRef>
          </c:cat>
          <c:val>
            <c:numRef>
              <c:f>'10FFF_IP Distance'!$J$6:$O$6</c:f>
              <c:numCache>
                <c:formatCode>General</c:formatCode>
                <c:ptCount val="6"/>
                <c:pt idx="0" formatCode="0.00">
                  <c:v>3.7800000000000011</c:v>
                </c:pt>
                <c:pt idx="2" formatCode="0.00">
                  <c:v>5.0000000000011369E-2</c:v>
                </c:pt>
                <c:pt idx="4" formatCode="0.00">
                  <c:v>3.5500000000000114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6B-46BB-AE10-31942C0966A8}"/>
            </c:ext>
          </c:extLst>
        </c:ser>
        <c:ser>
          <c:idx val="2"/>
          <c:order val="2"/>
          <c:tx>
            <c:strRef>
              <c:f>'10FFF_IP Distance'!$I$7</c:f>
              <c:strCache>
                <c:ptCount val="1"/>
                <c:pt idx="0">
                  <c:v>Array 1600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'10FFF_IP Distance'!$J$4:$O$4</c:f>
              <c:strCache>
                <c:ptCount val="5"/>
                <c:pt idx="0">
                  <c:v>10X10 cm2</c:v>
                </c:pt>
                <c:pt idx="2">
                  <c:v>15X15 cm2</c:v>
                </c:pt>
                <c:pt idx="4">
                  <c:v>20X20 cm2</c:v>
                </c:pt>
              </c:strCache>
            </c:strRef>
          </c:cat>
          <c:val>
            <c:numRef>
              <c:f>'10FFF_IP Distance'!$J$7:$O$7</c:f>
              <c:numCache>
                <c:formatCode>General</c:formatCode>
                <c:ptCount val="6"/>
                <c:pt idx="0" formatCode="0.00">
                  <c:v>2.0300000000000011</c:v>
                </c:pt>
                <c:pt idx="2" formatCode="0.00">
                  <c:v>2.2599999999999909</c:v>
                </c:pt>
                <c:pt idx="4" formatCode="0.00">
                  <c:v>2.6899999999999977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6B-46BB-AE10-31942C0966A8}"/>
            </c:ext>
          </c:extLst>
        </c:ser>
        <c:ser>
          <c:idx val="3"/>
          <c:order val="3"/>
          <c:tx>
            <c:strRef>
              <c:f>'10FFF_IP Distance'!$I$8</c:f>
              <c:strCache>
                <c:ptCount val="1"/>
                <c:pt idx="0">
                  <c:v>Starcheck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'10FFF_IP Distance'!$J$4:$O$4</c:f>
              <c:strCache>
                <c:ptCount val="5"/>
                <c:pt idx="0">
                  <c:v>10X10 cm2</c:v>
                </c:pt>
                <c:pt idx="2">
                  <c:v>15X15 cm2</c:v>
                </c:pt>
                <c:pt idx="4">
                  <c:v>20X20 cm2</c:v>
                </c:pt>
              </c:strCache>
            </c:strRef>
          </c:cat>
          <c:val>
            <c:numRef>
              <c:f>'10FFF_IP Distance'!$J$8:$O$8</c:f>
              <c:numCache>
                <c:formatCode>General</c:formatCode>
                <c:ptCount val="6"/>
                <c:pt idx="0" formatCode="0.00">
                  <c:v>0.67000000000000171</c:v>
                </c:pt>
                <c:pt idx="2" formatCode="0.00">
                  <c:v>0.25</c:v>
                </c:pt>
                <c:pt idx="4" formatCode="0.0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6B-46BB-AE10-31942C0966A8}"/>
            </c:ext>
          </c:extLst>
        </c:ser>
        <c:ser>
          <c:idx val="4"/>
          <c:order val="4"/>
          <c:tx>
            <c:strRef>
              <c:f>'10FFF_IP Distance'!$I$9</c:f>
              <c:strCache>
                <c:ptCount val="1"/>
                <c:pt idx="0">
                  <c:v>PP3D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'10FFF_IP Distance'!$J$4:$O$4</c:f>
              <c:strCache>
                <c:ptCount val="5"/>
                <c:pt idx="0">
                  <c:v>10X10 cm2</c:v>
                </c:pt>
                <c:pt idx="2">
                  <c:v>15X15 cm2</c:v>
                </c:pt>
                <c:pt idx="4">
                  <c:v>20X20 cm2</c:v>
                </c:pt>
              </c:strCache>
            </c:strRef>
          </c:cat>
          <c:val>
            <c:numRef>
              <c:f>'10FFF_IP Distance'!$J$9:$O$9</c:f>
              <c:numCache>
                <c:formatCode>General</c:formatCode>
                <c:ptCount val="6"/>
                <c:pt idx="0" formatCode="0.00">
                  <c:v>0.39000000000000057</c:v>
                </c:pt>
                <c:pt idx="2" formatCode="0.00">
                  <c:v>0.15000000000000568</c:v>
                </c:pt>
                <c:pt idx="4" formatCode="0.00">
                  <c:v>0.24000000000000909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6B-46BB-AE10-31942C0966A8}"/>
            </c:ext>
          </c:extLst>
        </c:ser>
        <c:ser>
          <c:idx val="5"/>
          <c:order val="5"/>
          <c:tx>
            <c:strRef>
              <c:f>'10FFF_IP Distance'!$I$10</c:f>
              <c:strCache>
                <c:ptCount val="1"/>
                <c:pt idx="0">
                  <c:v>EPID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'10FFF_IP Distance'!$J$4:$O$4</c:f>
              <c:strCache>
                <c:ptCount val="5"/>
                <c:pt idx="0">
                  <c:v>10X10 cm2</c:v>
                </c:pt>
                <c:pt idx="2">
                  <c:v>15X15 cm2</c:v>
                </c:pt>
                <c:pt idx="4">
                  <c:v>20X20 cm2</c:v>
                </c:pt>
              </c:strCache>
            </c:strRef>
          </c:cat>
          <c:val>
            <c:numRef>
              <c:f>'10FFF_IP Distance'!$J$10:$O$10</c:f>
              <c:numCache>
                <c:formatCode>General</c:formatCode>
                <c:ptCount val="6"/>
                <c:pt idx="0" formatCode="0.00">
                  <c:v>0.15999999999999659</c:v>
                </c:pt>
                <c:pt idx="2" formatCode="0.00">
                  <c:v>5.0000000000011369E-2</c:v>
                </c:pt>
                <c:pt idx="4" formatCode="0.00">
                  <c:v>0.1799999999999784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6B-46BB-AE10-31942C096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770495"/>
        <c:axId val="410527247"/>
      </c:barChart>
      <c:catAx>
        <c:axId val="327770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410527247"/>
        <c:crosses val="autoZero"/>
        <c:auto val="1"/>
        <c:lblAlgn val="ctr"/>
        <c:lblOffset val="100"/>
        <c:noMultiLvlLbl val="0"/>
      </c:catAx>
      <c:valAx>
        <c:axId val="410527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327770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a-I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Fig. 6d 1st Derivative_Starcheck_6FFF_10X10</a:t>
            </a:r>
            <a:endParaRPr lang="en-I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0138880105266815"/>
          <c:y val="0.14113394216133943"/>
          <c:w val="0.84921438589816611"/>
          <c:h val="0.72562282466050443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'6FFF_10X10'!$E$3:$E$81</c:f>
              <c:numCache>
                <c:formatCode>0.00</c:formatCode>
                <c:ptCount val="79"/>
                <c:pt idx="0">
                  <c:v>-120</c:v>
                </c:pt>
                <c:pt idx="1">
                  <c:v>-117</c:v>
                </c:pt>
                <c:pt idx="2">
                  <c:v>-114</c:v>
                </c:pt>
                <c:pt idx="3">
                  <c:v>-111</c:v>
                </c:pt>
                <c:pt idx="4">
                  <c:v>-108</c:v>
                </c:pt>
                <c:pt idx="5">
                  <c:v>-105</c:v>
                </c:pt>
                <c:pt idx="6">
                  <c:v>-102</c:v>
                </c:pt>
                <c:pt idx="7">
                  <c:v>-99</c:v>
                </c:pt>
                <c:pt idx="8">
                  <c:v>-96</c:v>
                </c:pt>
                <c:pt idx="9">
                  <c:v>-93</c:v>
                </c:pt>
                <c:pt idx="10">
                  <c:v>-90</c:v>
                </c:pt>
                <c:pt idx="11">
                  <c:v>-87</c:v>
                </c:pt>
                <c:pt idx="12">
                  <c:v>-84</c:v>
                </c:pt>
                <c:pt idx="13">
                  <c:v>-81</c:v>
                </c:pt>
                <c:pt idx="14">
                  <c:v>-78</c:v>
                </c:pt>
                <c:pt idx="15">
                  <c:v>-75</c:v>
                </c:pt>
                <c:pt idx="16">
                  <c:v>-72</c:v>
                </c:pt>
                <c:pt idx="17">
                  <c:v>-69</c:v>
                </c:pt>
                <c:pt idx="18">
                  <c:v>-66</c:v>
                </c:pt>
                <c:pt idx="19">
                  <c:v>-63</c:v>
                </c:pt>
                <c:pt idx="20">
                  <c:v>-60</c:v>
                </c:pt>
                <c:pt idx="21">
                  <c:v>-57</c:v>
                </c:pt>
                <c:pt idx="22">
                  <c:v>-54</c:v>
                </c:pt>
                <c:pt idx="23">
                  <c:v>-51</c:v>
                </c:pt>
                <c:pt idx="24">
                  <c:v>-48</c:v>
                </c:pt>
                <c:pt idx="25">
                  <c:v>-45</c:v>
                </c:pt>
                <c:pt idx="26">
                  <c:v>-42</c:v>
                </c:pt>
                <c:pt idx="27">
                  <c:v>-39</c:v>
                </c:pt>
                <c:pt idx="28">
                  <c:v>-36</c:v>
                </c:pt>
                <c:pt idx="29">
                  <c:v>-33</c:v>
                </c:pt>
                <c:pt idx="30">
                  <c:v>-30</c:v>
                </c:pt>
                <c:pt idx="31">
                  <c:v>-27</c:v>
                </c:pt>
                <c:pt idx="32">
                  <c:v>-24</c:v>
                </c:pt>
                <c:pt idx="33">
                  <c:v>-21</c:v>
                </c:pt>
                <c:pt idx="34">
                  <c:v>-18</c:v>
                </c:pt>
                <c:pt idx="35">
                  <c:v>-15</c:v>
                </c:pt>
                <c:pt idx="36">
                  <c:v>-12</c:v>
                </c:pt>
                <c:pt idx="37">
                  <c:v>-9</c:v>
                </c:pt>
                <c:pt idx="38">
                  <c:v>-6</c:v>
                </c:pt>
                <c:pt idx="39">
                  <c:v>0</c:v>
                </c:pt>
                <c:pt idx="40">
                  <c:v>6</c:v>
                </c:pt>
                <c:pt idx="41">
                  <c:v>9</c:v>
                </c:pt>
                <c:pt idx="42">
                  <c:v>12</c:v>
                </c:pt>
                <c:pt idx="43">
                  <c:v>15</c:v>
                </c:pt>
                <c:pt idx="44">
                  <c:v>18</c:v>
                </c:pt>
                <c:pt idx="45">
                  <c:v>21</c:v>
                </c:pt>
                <c:pt idx="46">
                  <c:v>24</c:v>
                </c:pt>
                <c:pt idx="47">
                  <c:v>27</c:v>
                </c:pt>
                <c:pt idx="48">
                  <c:v>30</c:v>
                </c:pt>
                <c:pt idx="49">
                  <c:v>33</c:v>
                </c:pt>
                <c:pt idx="50">
                  <c:v>36</c:v>
                </c:pt>
                <c:pt idx="51">
                  <c:v>39</c:v>
                </c:pt>
                <c:pt idx="52">
                  <c:v>42</c:v>
                </c:pt>
                <c:pt idx="53">
                  <c:v>45</c:v>
                </c:pt>
                <c:pt idx="54">
                  <c:v>48</c:v>
                </c:pt>
                <c:pt idx="55">
                  <c:v>51</c:v>
                </c:pt>
                <c:pt idx="56">
                  <c:v>54</c:v>
                </c:pt>
                <c:pt idx="57">
                  <c:v>57</c:v>
                </c:pt>
                <c:pt idx="58">
                  <c:v>60</c:v>
                </c:pt>
                <c:pt idx="59">
                  <c:v>63</c:v>
                </c:pt>
                <c:pt idx="60">
                  <c:v>66</c:v>
                </c:pt>
                <c:pt idx="61">
                  <c:v>69</c:v>
                </c:pt>
                <c:pt idx="62">
                  <c:v>72</c:v>
                </c:pt>
                <c:pt idx="63">
                  <c:v>75</c:v>
                </c:pt>
                <c:pt idx="64">
                  <c:v>78</c:v>
                </c:pt>
                <c:pt idx="65">
                  <c:v>81</c:v>
                </c:pt>
                <c:pt idx="66">
                  <c:v>84</c:v>
                </c:pt>
                <c:pt idx="67">
                  <c:v>87</c:v>
                </c:pt>
                <c:pt idx="68">
                  <c:v>90</c:v>
                </c:pt>
                <c:pt idx="69">
                  <c:v>93</c:v>
                </c:pt>
                <c:pt idx="70">
                  <c:v>96</c:v>
                </c:pt>
                <c:pt idx="71">
                  <c:v>99</c:v>
                </c:pt>
                <c:pt idx="72">
                  <c:v>102</c:v>
                </c:pt>
                <c:pt idx="73">
                  <c:v>105</c:v>
                </c:pt>
                <c:pt idx="74">
                  <c:v>108</c:v>
                </c:pt>
                <c:pt idx="75">
                  <c:v>111</c:v>
                </c:pt>
                <c:pt idx="76">
                  <c:v>114</c:v>
                </c:pt>
                <c:pt idx="77">
                  <c:v>117</c:v>
                </c:pt>
                <c:pt idx="78">
                  <c:v>120</c:v>
                </c:pt>
              </c:numCache>
            </c:numRef>
          </c:xVal>
          <c:yVal>
            <c:numRef>
              <c:f>'6FFF_10X10'!$F$3:$F$81</c:f>
              <c:numCache>
                <c:formatCode>General</c:formatCode>
                <c:ptCount val="79"/>
                <c:pt idx="0">
                  <c:v>3.3333333333333361E-2</c:v>
                </c:pt>
                <c:pt idx="1">
                  <c:v>3.3333333333333291E-2</c:v>
                </c:pt>
                <c:pt idx="2">
                  <c:v>3.3333333333333361E-2</c:v>
                </c:pt>
                <c:pt idx="3">
                  <c:v>3.3333333333333361E-2</c:v>
                </c:pt>
                <c:pt idx="4">
                  <c:v>3.3333333333333291E-2</c:v>
                </c:pt>
                <c:pt idx="5">
                  <c:v>3.3333333333333361E-2</c:v>
                </c:pt>
                <c:pt idx="6">
                  <c:v>3.3333333333333291E-2</c:v>
                </c:pt>
                <c:pt idx="7">
                  <c:v>6.6666666666666721E-2</c:v>
                </c:pt>
                <c:pt idx="8">
                  <c:v>3.3333333333333361E-2</c:v>
                </c:pt>
                <c:pt idx="9">
                  <c:v>9.9999999999999936E-2</c:v>
                </c:pt>
                <c:pt idx="10">
                  <c:v>3.3333333333333361E-2</c:v>
                </c:pt>
                <c:pt idx="11">
                  <c:v>9.9999999999999936E-2</c:v>
                </c:pt>
                <c:pt idx="12">
                  <c:v>6.6666666666666721E-2</c:v>
                </c:pt>
                <c:pt idx="13">
                  <c:v>0.1333333333333333</c:v>
                </c:pt>
                <c:pt idx="14">
                  <c:v>9.9999999999999936E-2</c:v>
                </c:pt>
                <c:pt idx="15">
                  <c:v>0.16666666666666666</c:v>
                </c:pt>
                <c:pt idx="16">
                  <c:v>0.16666666666666666</c:v>
                </c:pt>
                <c:pt idx="17">
                  <c:v>0.20000000000000018</c:v>
                </c:pt>
                <c:pt idx="18">
                  <c:v>0.26666666666666661</c:v>
                </c:pt>
                <c:pt idx="19">
                  <c:v>0.40000000000000008</c:v>
                </c:pt>
                <c:pt idx="20">
                  <c:v>0.63333333333333341</c:v>
                </c:pt>
                <c:pt idx="21">
                  <c:v>1.5</c:v>
                </c:pt>
                <c:pt idx="22">
                  <c:v>5.2666666666666666</c:v>
                </c:pt>
                <c:pt idx="23">
                  <c:v>12.433333333333335</c:v>
                </c:pt>
                <c:pt idx="24">
                  <c:v>5.0666666666666629</c:v>
                </c:pt>
                <c:pt idx="25">
                  <c:v>1.5333333333333361</c:v>
                </c:pt>
                <c:pt idx="26">
                  <c:v>0.86666666666666481</c:v>
                </c:pt>
                <c:pt idx="27">
                  <c:v>0.53333333333333621</c:v>
                </c:pt>
                <c:pt idx="28">
                  <c:v>0.5</c:v>
                </c:pt>
                <c:pt idx="29">
                  <c:v>0.46666666666666384</c:v>
                </c:pt>
                <c:pt idx="30">
                  <c:v>0.36666666666666953</c:v>
                </c:pt>
                <c:pt idx="31">
                  <c:v>0.33333333333333331</c:v>
                </c:pt>
                <c:pt idx="32">
                  <c:v>0.29999999999999716</c:v>
                </c:pt>
                <c:pt idx="33">
                  <c:v>0.30000000000000188</c:v>
                </c:pt>
                <c:pt idx="34">
                  <c:v>0.1999999999999981</c:v>
                </c:pt>
                <c:pt idx="35">
                  <c:v>0.23333333333333428</c:v>
                </c:pt>
                <c:pt idx="36">
                  <c:v>0.13333333333333522</c:v>
                </c:pt>
                <c:pt idx="37">
                  <c:v>6.6666666666662877E-2</c:v>
                </c:pt>
                <c:pt idx="38">
                  <c:v>6.6666666666667609E-2</c:v>
                </c:pt>
                <c:pt idx="39">
                  <c:v>-6.6666666666667609E-2</c:v>
                </c:pt>
                <c:pt idx="40">
                  <c:v>-0.1333333333333305</c:v>
                </c:pt>
                <c:pt idx="41">
                  <c:v>-0.16666666666666666</c:v>
                </c:pt>
                <c:pt idx="42">
                  <c:v>-0.20000000000000284</c:v>
                </c:pt>
                <c:pt idx="43">
                  <c:v>-0.23333333333332953</c:v>
                </c:pt>
                <c:pt idx="44">
                  <c:v>-0.26666666666667044</c:v>
                </c:pt>
                <c:pt idx="45">
                  <c:v>-0.33333333333333331</c:v>
                </c:pt>
                <c:pt idx="46">
                  <c:v>-0.26666666666666572</c:v>
                </c:pt>
                <c:pt idx="47">
                  <c:v>-0.4333333333333324</c:v>
                </c:pt>
                <c:pt idx="48">
                  <c:v>-0.36666666666666475</c:v>
                </c:pt>
                <c:pt idx="49">
                  <c:v>-0.46666666666666856</c:v>
                </c:pt>
                <c:pt idx="50">
                  <c:v>-0.59999999999999909</c:v>
                </c:pt>
                <c:pt idx="51">
                  <c:v>-0.76666666666666572</c:v>
                </c:pt>
                <c:pt idx="52">
                  <c:v>-1.400000000000001</c:v>
                </c:pt>
                <c:pt idx="53">
                  <c:v>-4.0666666666666673</c:v>
                </c:pt>
                <c:pt idx="54">
                  <c:v>-12</c:v>
                </c:pt>
                <c:pt idx="55">
                  <c:v>-6.7</c:v>
                </c:pt>
                <c:pt idx="56">
                  <c:v>-1.6000000000000003</c:v>
                </c:pt>
                <c:pt idx="57">
                  <c:v>-0.69999999999999984</c:v>
                </c:pt>
                <c:pt idx="58">
                  <c:v>-0.40000000000000008</c:v>
                </c:pt>
                <c:pt idx="59">
                  <c:v>-0.26666666666666661</c:v>
                </c:pt>
                <c:pt idx="60">
                  <c:v>-0.23333333333333339</c:v>
                </c:pt>
                <c:pt idx="61">
                  <c:v>-0.16666666666666666</c:v>
                </c:pt>
                <c:pt idx="62">
                  <c:v>-0.16666666666666666</c:v>
                </c:pt>
                <c:pt idx="63">
                  <c:v>-9.9999999999999936E-2</c:v>
                </c:pt>
                <c:pt idx="64">
                  <c:v>-0.1333333333333333</c:v>
                </c:pt>
                <c:pt idx="65">
                  <c:v>-6.6666666666666721E-2</c:v>
                </c:pt>
                <c:pt idx="66">
                  <c:v>-9.9999999999999936E-2</c:v>
                </c:pt>
                <c:pt idx="67">
                  <c:v>-6.6666666666666721E-2</c:v>
                </c:pt>
                <c:pt idx="68">
                  <c:v>-6.6666666666666582E-2</c:v>
                </c:pt>
                <c:pt idx="69">
                  <c:v>-3.3333333333333361E-2</c:v>
                </c:pt>
                <c:pt idx="70">
                  <c:v>-6.6666666666666721E-2</c:v>
                </c:pt>
                <c:pt idx="71">
                  <c:v>-3.3333333333333291E-2</c:v>
                </c:pt>
                <c:pt idx="72">
                  <c:v>-3.3333333333333361E-2</c:v>
                </c:pt>
                <c:pt idx="73">
                  <c:v>-3.3333333333333291E-2</c:v>
                </c:pt>
                <c:pt idx="74">
                  <c:v>-6.6666666666666721E-2</c:v>
                </c:pt>
                <c:pt idx="75">
                  <c:v>0</c:v>
                </c:pt>
                <c:pt idx="76">
                  <c:v>-3.3333333333333291E-2</c:v>
                </c:pt>
                <c:pt idx="77">
                  <c:v>-3.3333333333333361E-2</c:v>
                </c:pt>
                <c:pt idx="78">
                  <c:v>0.01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B1A-4839-B984-66AA8F374C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5208672"/>
        <c:axId val="542636160"/>
      </c:scatterChart>
      <c:valAx>
        <c:axId val="535208672"/>
        <c:scaling>
          <c:orientation val="minMax"/>
          <c:max val="90"/>
          <c:min val="-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Distance (mm)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0.43017047869016373"/>
              <c:y val="0.900724281068127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542636160"/>
        <c:crosses val="autoZero"/>
        <c:crossBetween val="midCat"/>
        <c:majorUnit val="10"/>
        <c:minorUnit val="1"/>
      </c:valAx>
      <c:valAx>
        <c:axId val="542636160"/>
        <c:scaling>
          <c:orientation val="minMax"/>
          <c:max val="14"/>
          <c:min val="-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2.4547431571053619E-2"/>
              <c:y val="0.42399001245768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535208672"/>
        <c:crosses val="autoZero"/>
        <c:crossBetween val="midCat"/>
        <c:majorUnit val="2"/>
        <c:minorUnit val="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6e 1st Derivative_PP3D_6FFF_10X10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0506375945039105"/>
          <c:y val="0.13737037037037036"/>
          <c:w val="0.84530305423980057"/>
          <c:h val="0.72559259259259257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'6FFF_10X10'!$E$3:$E$243</c:f>
              <c:numCache>
                <c:formatCode>0.00</c:formatCode>
                <c:ptCount val="241"/>
                <c:pt idx="0">
                  <c:v>-120</c:v>
                </c:pt>
                <c:pt idx="1">
                  <c:v>-119</c:v>
                </c:pt>
                <c:pt idx="2">
                  <c:v>-118</c:v>
                </c:pt>
                <c:pt idx="3">
                  <c:v>-117</c:v>
                </c:pt>
                <c:pt idx="4">
                  <c:v>-116</c:v>
                </c:pt>
                <c:pt idx="5">
                  <c:v>-115</c:v>
                </c:pt>
                <c:pt idx="6">
                  <c:v>-114</c:v>
                </c:pt>
                <c:pt idx="7">
                  <c:v>-113</c:v>
                </c:pt>
                <c:pt idx="8">
                  <c:v>-112</c:v>
                </c:pt>
                <c:pt idx="9">
                  <c:v>-111</c:v>
                </c:pt>
                <c:pt idx="10">
                  <c:v>-110</c:v>
                </c:pt>
                <c:pt idx="11">
                  <c:v>-109</c:v>
                </c:pt>
                <c:pt idx="12">
                  <c:v>-108</c:v>
                </c:pt>
                <c:pt idx="13">
                  <c:v>-107</c:v>
                </c:pt>
                <c:pt idx="14">
                  <c:v>-106</c:v>
                </c:pt>
                <c:pt idx="15">
                  <c:v>-105</c:v>
                </c:pt>
                <c:pt idx="16">
                  <c:v>-104</c:v>
                </c:pt>
                <c:pt idx="17">
                  <c:v>-103</c:v>
                </c:pt>
                <c:pt idx="18">
                  <c:v>-102</c:v>
                </c:pt>
                <c:pt idx="19">
                  <c:v>-101</c:v>
                </c:pt>
                <c:pt idx="20">
                  <c:v>-100</c:v>
                </c:pt>
                <c:pt idx="21">
                  <c:v>-99</c:v>
                </c:pt>
                <c:pt idx="22">
                  <c:v>-98</c:v>
                </c:pt>
                <c:pt idx="23">
                  <c:v>-97</c:v>
                </c:pt>
                <c:pt idx="24">
                  <c:v>-96</c:v>
                </c:pt>
                <c:pt idx="25">
                  <c:v>-95</c:v>
                </c:pt>
                <c:pt idx="26">
                  <c:v>-94</c:v>
                </c:pt>
                <c:pt idx="27">
                  <c:v>-93</c:v>
                </c:pt>
                <c:pt idx="28">
                  <c:v>-92</c:v>
                </c:pt>
                <c:pt idx="29">
                  <c:v>-91</c:v>
                </c:pt>
                <c:pt idx="30">
                  <c:v>-90</c:v>
                </c:pt>
                <c:pt idx="31">
                  <c:v>-89</c:v>
                </c:pt>
                <c:pt idx="32">
                  <c:v>-88</c:v>
                </c:pt>
                <c:pt idx="33">
                  <c:v>-87</c:v>
                </c:pt>
                <c:pt idx="34">
                  <c:v>-86</c:v>
                </c:pt>
                <c:pt idx="35">
                  <c:v>-85</c:v>
                </c:pt>
                <c:pt idx="36">
                  <c:v>-84</c:v>
                </c:pt>
                <c:pt idx="37">
                  <c:v>-83</c:v>
                </c:pt>
                <c:pt idx="38">
                  <c:v>-82</c:v>
                </c:pt>
                <c:pt idx="39">
                  <c:v>-81</c:v>
                </c:pt>
                <c:pt idx="40">
                  <c:v>-80</c:v>
                </c:pt>
                <c:pt idx="41">
                  <c:v>-79</c:v>
                </c:pt>
                <c:pt idx="42">
                  <c:v>-78</c:v>
                </c:pt>
                <c:pt idx="43">
                  <c:v>-77</c:v>
                </c:pt>
                <c:pt idx="44">
                  <c:v>-76</c:v>
                </c:pt>
                <c:pt idx="45">
                  <c:v>-75</c:v>
                </c:pt>
                <c:pt idx="46">
                  <c:v>-74</c:v>
                </c:pt>
                <c:pt idx="47">
                  <c:v>-73</c:v>
                </c:pt>
                <c:pt idx="48">
                  <c:v>-72</c:v>
                </c:pt>
                <c:pt idx="49">
                  <c:v>-71</c:v>
                </c:pt>
                <c:pt idx="50">
                  <c:v>-70</c:v>
                </c:pt>
                <c:pt idx="51">
                  <c:v>-69</c:v>
                </c:pt>
                <c:pt idx="52">
                  <c:v>-68</c:v>
                </c:pt>
                <c:pt idx="53">
                  <c:v>-67</c:v>
                </c:pt>
                <c:pt idx="54">
                  <c:v>-66</c:v>
                </c:pt>
                <c:pt idx="55">
                  <c:v>-65</c:v>
                </c:pt>
                <c:pt idx="56">
                  <c:v>-64</c:v>
                </c:pt>
                <c:pt idx="57">
                  <c:v>-63</c:v>
                </c:pt>
                <c:pt idx="58">
                  <c:v>-62</c:v>
                </c:pt>
                <c:pt idx="59">
                  <c:v>-61</c:v>
                </c:pt>
                <c:pt idx="60">
                  <c:v>-60</c:v>
                </c:pt>
                <c:pt idx="61">
                  <c:v>-59</c:v>
                </c:pt>
                <c:pt idx="62">
                  <c:v>-58</c:v>
                </c:pt>
                <c:pt idx="63">
                  <c:v>-57</c:v>
                </c:pt>
                <c:pt idx="64">
                  <c:v>-56</c:v>
                </c:pt>
                <c:pt idx="65">
                  <c:v>-55</c:v>
                </c:pt>
                <c:pt idx="66">
                  <c:v>-54</c:v>
                </c:pt>
                <c:pt idx="67">
                  <c:v>-53</c:v>
                </c:pt>
                <c:pt idx="68">
                  <c:v>-52</c:v>
                </c:pt>
                <c:pt idx="69">
                  <c:v>-51</c:v>
                </c:pt>
                <c:pt idx="70">
                  <c:v>-50</c:v>
                </c:pt>
                <c:pt idx="71">
                  <c:v>-49</c:v>
                </c:pt>
                <c:pt idx="72">
                  <c:v>-48</c:v>
                </c:pt>
                <c:pt idx="73">
                  <c:v>-47</c:v>
                </c:pt>
                <c:pt idx="74">
                  <c:v>-46</c:v>
                </c:pt>
                <c:pt idx="75">
                  <c:v>-45</c:v>
                </c:pt>
                <c:pt idx="76">
                  <c:v>-44</c:v>
                </c:pt>
                <c:pt idx="77">
                  <c:v>-43</c:v>
                </c:pt>
                <c:pt idx="78">
                  <c:v>-42</c:v>
                </c:pt>
                <c:pt idx="79">
                  <c:v>-41</c:v>
                </c:pt>
                <c:pt idx="80">
                  <c:v>-40</c:v>
                </c:pt>
                <c:pt idx="81">
                  <c:v>-39</c:v>
                </c:pt>
                <c:pt idx="82">
                  <c:v>-38</c:v>
                </c:pt>
                <c:pt idx="83">
                  <c:v>-37</c:v>
                </c:pt>
                <c:pt idx="84">
                  <c:v>-36</c:v>
                </c:pt>
                <c:pt idx="85">
                  <c:v>-35</c:v>
                </c:pt>
                <c:pt idx="86">
                  <c:v>-34</c:v>
                </c:pt>
                <c:pt idx="87">
                  <c:v>-33</c:v>
                </c:pt>
                <c:pt idx="88">
                  <c:v>-32</c:v>
                </c:pt>
                <c:pt idx="89">
                  <c:v>-31</c:v>
                </c:pt>
                <c:pt idx="90">
                  <c:v>-30</c:v>
                </c:pt>
                <c:pt idx="91">
                  <c:v>-29</c:v>
                </c:pt>
                <c:pt idx="92">
                  <c:v>-28</c:v>
                </c:pt>
                <c:pt idx="93">
                  <c:v>-27</c:v>
                </c:pt>
                <c:pt idx="94">
                  <c:v>-26</c:v>
                </c:pt>
                <c:pt idx="95">
                  <c:v>-25</c:v>
                </c:pt>
                <c:pt idx="96">
                  <c:v>-24</c:v>
                </c:pt>
                <c:pt idx="97">
                  <c:v>-23</c:v>
                </c:pt>
                <c:pt idx="98">
                  <c:v>-22</c:v>
                </c:pt>
                <c:pt idx="99">
                  <c:v>-21</c:v>
                </c:pt>
                <c:pt idx="100">
                  <c:v>-20</c:v>
                </c:pt>
                <c:pt idx="101">
                  <c:v>-19</c:v>
                </c:pt>
                <c:pt idx="102">
                  <c:v>-18</c:v>
                </c:pt>
                <c:pt idx="103">
                  <c:v>-17</c:v>
                </c:pt>
                <c:pt idx="104">
                  <c:v>-16</c:v>
                </c:pt>
                <c:pt idx="105">
                  <c:v>-15</c:v>
                </c:pt>
                <c:pt idx="106">
                  <c:v>-14</c:v>
                </c:pt>
                <c:pt idx="107">
                  <c:v>-13</c:v>
                </c:pt>
                <c:pt idx="108">
                  <c:v>-12</c:v>
                </c:pt>
                <c:pt idx="109">
                  <c:v>-11</c:v>
                </c:pt>
                <c:pt idx="110">
                  <c:v>-10</c:v>
                </c:pt>
                <c:pt idx="111">
                  <c:v>-9</c:v>
                </c:pt>
                <c:pt idx="112">
                  <c:v>-8</c:v>
                </c:pt>
                <c:pt idx="113">
                  <c:v>-7</c:v>
                </c:pt>
                <c:pt idx="114">
                  <c:v>-6</c:v>
                </c:pt>
                <c:pt idx="115">
                  <c:v>-5</c:v>
                </c:pt>
                <c:pt idx="116">
                  <c:v>-4</c:v>
                </c:pt>
                <c:pt idx="117">
                  <c:v>-3</c:v>
                </c:pt>
                <c:pt idx="118">
                  <c:v>-2</c:v>
                </c:pt>
                <c:pt idx="119">
                  <c:v>-1</c:v>
                </c:pt>
                <c:pt idx="120">
                  <c:v>0</c:v>
                </c:pt>
                <c:pt idx="121">
                  <c:v>1</c:v>
                </c:pt>
                <c:pt idx="122">
                  <c:v>2</c:v>
                </c:pt>
                <c:pt idx="123">
                  <c:v>3</c:v>
                </c:pt>
                <c:pt idx="124">
                  <c:v>4</c:v>
                </c:pt>
                <c:pt idx="125">
                  <c:v>5</c:v>
                </c:pt>
                <c:pt idx="126">
                  <c:v>6</c:v>
                </c:pt>
                <c:pt idx="127">
                  <c:v>7</c:v>
                </c:pt>
                <c:pt idx="128">
                  <c:v>8</c:v>
                </c:pt>
                <c:pt idx="129">
                  <c:v>9</c:v>
                </c:pt>
                <c:pt idx="130">
                  <c:v>10</c:v>
                </c:pt>
                <c:pt idx="131">
                  <c:v>11</c:v>
                </c:pt>
                <c:pt idx="132">
                  <c:v>12</c:v>
                </c:pt>
                <c:pt idx="133">
                  <c:v>13</c:v>
                </c:pt>
                <c:pt idx="134">
                  <c:v>14</c:v>
                </c:pt>
                <c:pt idx="135">
                  <c:v>15</c:v>
                </c:pt>
                <c:pt idx="136">
                  <c:v>16</c:v>
                </c:pt>
                <c:pt idx="137">
                  <c:v>17</c:v>
                </c:pt>
                <c:pt idx="138">
                  <c:v>18</c:v>
                </c:pt>
                <c:pt idx="139">
                  <c:v>19</c:v>
                </c:pt>
                <c:pt idx="140">
                  <c:v>20</c:v>
                </c:pt>
                <c:pt idx="141">
                  <c:v>21</c:v>
                </c:pt>
                <c:pt idx="142">
                  <c:v>22</c:v>
                </c:pt>
                <c:pt idx="143">
                  <c:v>23</c:v>
                </c:pt>
                <c:pt idx="144">
                  <c:v>24</c:v>
                </c:pt>
                <c:pt idx="145">
                  <c:v>25</c:v>
                </c:pt>
                <c:pt idx="146">
                  <c:v>26</c:v>
                </c:pt>
                <c:pt idx="147">
                  <c:v>27</c:v>
                </c:pt>
                <c:pt idx="148">
                  <c:v>28</c:v>
                </c:pt>
                <c:pt idx="149">
                  <c:v>29</c:v>
                </c:pt>
                <c:pt idx="150">
                  <c:v>30</c:v>
                </c:pt>
                <c:pt idx="151">
                  <c:v>31</c:v>
                </c:pt>
                <c:pt idx="152">
                  <c:v>32</c:v>
                </c:pt>
                <c:pt idx="153">
                  <c:v>33</c:v>
                </c:pt>
                <c:pt idx="154">
                  <c:v>34</c:v>
                </c:pt>
                <c:pt idx="155">
                  <c:v>35</c:v>
                </c:pt>
                <c:pt idx="156">
                  <c:v>36</c:v>
                </c:pt>
                <c:pt idx="157">
                  <c:v>37</c:v>
                </c:pt>
                <c:pt idx="158">
                  <c:v>38</c:v>
                </c:pt>
                <c:pt idx="159">
                  <c:v>39</c:v>
                </c:pt>
                <c:pt idx="160">
                  <c:v>40</c:v>
                </c:pt>
                <c:pt idx="161">
                  <c:v>41</c:v>
                </c:pt>
                <c:pt idx="162">
                  <c:v>42</c:v>
                </c:pt>
                <c:pt idx="163">
                  <c:v>43</c:v>
                </c:pt>
                <c:pt idx="164">
                  <c:v>44</c:v>
                </c:pt>
                <c:pt idx="165">
                  <c:v>45</c:v>
                </c:pt>
                <c:pt idx="166">
                  <c:v>46</c:v>
                </c:pt>
                <c:pt idx="167">
                  <c:v>47</c:v>
                </c:pt>
                <c:pt idx="168">
                  <c:v>48</c:v>
                </c:pt>
                <c:pt idx="169">
                  <c:v>49</c:v>
                </c:pt>
                <c:pt idx="170">
                  <c:v>50</c:v>
                </c:pt>
                <c:pt idx="171">
                  <c:v>51</c:v>
                </c:pt>
                <c:pt idx="172">
                  <c:v>52</c:v>
                </c:pt>
                <c:pt idx="173">
                  <c:v>53</c:v>
                </c:pt>
                <c:pt idx="174">
                  <c:v>54</c:v>
                </c:pt>
                <c:pt idx="175">
                  <c:v>55</c:v>
                </c:pt>
                <c:pt idx="176">
                  <c:v>56</c:v>
                </c:pt>
                <c:pt idx="177">
                  <c:v>57</c:v>
                </c:pt>
                <c:pt idx="178">
                  <c:v>58</c:v>
                </c:pt>
                <c:pt idx="179">
                  <c:v>59</c:v>
                </c:pt>
                <c:pt idx="180">
                  <c:v>60</c:v>
                </c:pt>
                <c:pt idx="181">
                  <c:v>61</c:v>
                </c:pt>
                <c:pt idx="182">
                  <c:v>62</c:v>
                </c:pt>
                <c:pt idx="183">
                  <c:v>63</c:v>
                </c:pt>
                <c:pt idx="184">
                  <c:v>64</c:v>
                </c:pt>
                <c:pt idx="185">
                  <c:v>65</c:v>
                </c:pt>
                <c:pt idx="186">
                  <c:v>66</c:v>
                </c:pt>
                <c:pt idx="187">
                  <c:v>67</c:v>
                </c:pt>
                <c:pt idx="188">
                  <c:v>68</c:v>
                </c:pt>
                <c:pt idx="189">
                  <c:v>69</c:v>
                </c:pt>
                <c:pt idx="190">
                  <c:v>70</c:v>
                </c:pt>
                <c:pt idx="191">
                  <c:v>71</c:v>
                </c:pt>
                <c:pt idx="192">
                  <c:v>72</c:v>
                </c:pt>
                <c:pt idx="193">
                  <c:v>73</c:v>
                </c:pt>
                <c:pt idx="194">
                  <c:v>74</c:v>
                </c:pt>
                <c:pt idx="195">
                  <c:v>75</c:v>
                </c:pt>
                <c:pt idx="196">
                  <c:v>76</c:v>
                </c:pt>
                <c:pt idx="197">
                  <c:v>77</c:v>
                </c:pt>
                <c:pt idx="198">
                  <c:v>78</c:v>
                </c:pt>
                <c:pt idx="199">
                  <c:v>79</c:v>
                </c:pt>
                <c:pt idx="200">
                  <c:v>80</c:v>
                </c:pt>
                <c:pt idx="201">
                  <c:v>81</c:v>
                </c:pt>
                <c:pt idx="202">
                  <c:v>82</c:v>
                </c:pt>
                <c:pt idx="203">
                  <c:v>83</c:v>
                </c:pt>
                <c:pt idx="204">
                  <c:v>84</c:v>
                </c:pt>
                <c:pt idx="205">
                  <c:v>85</c:v>
                </c:pt>
                <c:pt idx="206">
                  <c:v>86</c:v>
                </c:pt>
                <c:pt idx="207">
                  <c:v>87</c:v>
                </c:pt>
                <c:pt idx="208">
                  <c:v>88</c:v>
                </c:pt>
                <c:pt idx="209">
                  <c:v>89</c:v>
                </c:pt>
                <c:pt idx="210">
                  <c:v>90</c:v>
                </c:pt>
                <c:pt idx="211">
                  <c:v>91</c:v>
                </c:pt>
                <c:pt idx="212">
                  <c:v>92</c:v>
                </c:pt>
                <c:pt idx="213">
                  <c:v>93</c:v>
                </c:pt>
                <c:pt idx="214">
                  <c:v>94</c:v>
                </c:pt>
                <c:pt idx="215">
                  <c:v>95</c:v>
                </c:pt>
                <c:pt idx="216">
                  <c:v>96</c:v>
                </c:pt>
                <c:pt idx="217">
                  <c:v>97</c:v>
                </c:pt>
                <c:pt idx="218">
                  <c:v>98</c:v>
                </c:pt>
                <c:pt idx="219">
                  <c:v>99</c:v>
                </c:pt>
                <c:pt idx="220">
                  <c:v>100</c:v>
                </c:pt>
                <c:pt idx="221">
                  <c:v>101</c:v>
                </c:pt>
                <c:pt idx="222">
                  <c:v>102</c:v>
                </c:pt>
                <c:pt idx="223">
                  <c:v>103</c:v>
                </c:pt>
                <c:pt idx="224">
                  <c:v>104</c:v>
                </c:pt>
                <c:pt idx="225">
                  <c:v>105</c:v>
                </c:pt>
                <c:pt idx="226">
                  <c:v>106</c:v>
                </c:pt>
                <c:pt idx="227">
                  <c:v>107</c:v>
                </c:pt>
                <c:pt idx="228">
                  <c:v>108</c:v>
                </c:pt>
                <c:pt idx="229">
                  <c:v>109</c:v>
                </c:pt>
                <c:pt idx="230">
                  <c:v>110</c:v>
                </c:pt>
                <c:pt idx="231">
                  <c:v>111</c:v>
                </c:pt>
                <c:pt idx="232">
                  <c:v>112</c:v>
                </c:pt>
                <c:pt idx="233">
                  <c:v>113</c:v>
                </c:pt>
                <c:pt idx="234">
                  <c:v>114</c:v>
                </c:pt>
                <c:pt idx="235">
                  <c:v>115</c:v>
                </c:pt>
                <c:pt idx="236">
                  <c:v>116</c:v>
                </c:pt>
                <c:pt idx="237">
                  <c:v>117</c:v>
                </c:pt>
                <c:pt idx="238">
                  <c:v>118</c:v>
                </c:pt>
                <c:pt idx="239">
                  <c:v>119</c:v>
                </c:pt>
                <c:pt idx="240">
                  <c:v>120</c:v>
                </c:pt>
              </c:numCache>
            </c:numRef>
          </c:xVal>
          <c:yVal>
            <c:numRef>
              <c:f>'6FFF_10X10'!$F$3:$F$243</c:f>
              <c:numCache>
                <c:formatCode>General</c:formatCode>
                <c:ptCount val="2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0.10000000000000009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9.9999999999999867E-2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0.10000000000000009</c:v>
                </c:pt>
                <c:pt idx="14">
                  <c:v>0</c:v>
                </c:pt>
                <c:pt idx="15">
                  <c:v>0</c:v>
                </c:pt>
                <c:pt idx="16">
                  <c:v>9.9999999999999867E-2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0.10000000000000009</c:v>
                </c:pt>
                <c:pt idx="21">
                  <c:v>0</c:v>
                </c:pt>
                <c:pt idx="22">
                  <c:v>0.10000000000000009</c:v>
                </c:pt>
                <c:pt idx="23">
                  <c:v>0</c:v>
                </c:pt>
                <c:pt idx="24">
                  <c:v>0</c:v>
                </c:pt>
                <c:pt idx="25">
                  <c:v>9.9999999999999867E-2</c:v>
                </c:pt>
                <c:pt idx="26">
                  <c:v>0</c:v>
                </c:pt>
                <c:pt idx="27">
                  <c:v>0.10000000000000009</c:v>
                </c:pt>
                <c:pt idx="28">
                  <c:v>0</c:v>
                </c:pt>
                <c:pt idx="29">
                  <c:v>0</c:v>
                </c:pt>
                <c:pt idx="30">
                  <c:v>9.9999999999999867E-2</c:v>
                </c:pt>
                <c:pt idx="31">
                  <c:v>0</c:v>
                </c:pt>
                <c:pt idx="32">
                  <c:v>0</c:v>
                </c:pt>
                <c:pt idx="33">
                  <c:v>0.10000000000000009</c:v>
                </c:pt>
                <c:pt idx="34">
                  <c:v>0.10000000000000009</c:v>
                </c:pt>
                <c:pt idx="35">
                  <c:v>0.10000000000000009</c:v>
                </c:pt>
                <c:pt idx="36">
                  <c:v>0</c:v>
                </c:pt>
                <c:pt idx="37">
                  <c:v>9.9999999999999645E-2</c:v>
                </c:pt>
                <c:pt idx="38">
                  <c:v>0.10000000000000009</c:v>
                </c:pt>
                <c:pt idx="39">
                  <c:v>0.10000000000000009</c:v>
                </c:pt>
                <c:pt idx="40">
                  <c:v>0.10000000000000009</c:v>
                </c:pt>
                <c:pt idx="41">
                  <c:v>0</c:v>
                </c:pt>
                <c:pt idx="42">
                  <c:v>0.10000000000000009</c:v>
                </c:pt>
                <c:pt idx="43">
                  <c:v>0.19999999999999973</c:v>
                </c:pt>
                <c:pt idx="44">
                  <c:v>0.10000000000000009</c:v>
                </c:pt>
                <c:pt idx="45">
                  <c:v>0.10000000000000009</c:v>
                </c:pt>
                <c:pt idx="46">
                  <c:v>0.10000000000000009</c:v>
                </c:pt>
                <c:pt idx="47">
                  <c:v>9.9999999999999645E-2</c:v>
                </c:pt>
                <c:pt idx="48">
                  <c:v>0.20000000000000018</c:v>
                </c:pt>
                <c:pt idx="49">
                  <c:v>0.20000000000000018</c:v>
                </c:pt>
                <c:pt idx="50">
                  <c:v>9.9999999999999645E-2</c:v>
                </c:pt>
                <c:pt idx="51">
                  <c:v>0.10000000000000009</c:v>
                </c:pt>
                <c:pt idx="52">
                  <c:v>0.19999999999999973</c:v>
                </c:pt>
                <c:pt idx="53">
                  <c:v>0.10000000000000053</c:v>
                </c:pt>
                <c:pt idx="54">
                  <c:v>0.20000000000000018</c:v>
                </c:pt>
                <c:pt idx="55">
                  <c:v>0.19999999999999929</c:v>
                </c:pt>
                <c:pt idx="56">
                  <c:v>0.30000000000000071</c:v>
                </c:pt>
                <c:pt idx="57">
                  <c:v>0.19999999999999929</c:v>
                </c:pt>
                <c:pt idx="58">
                  <c:v>0.30000000000000071</c:v>
                </c:pt>
                <c:pt idx="59">
                  <c:v>0.39999999999999947</c:v>
                </c:pt>
                <c:pt idx="60">
                  <c:v>0.5</c:v>
                </c:pt>
                <c:pt idx="61">
                  <c:v>0.5</c:v>
                </c:pt>
                <c:pt idx="62">
                  <c:v>0.60000000000000053</c:v>
                </c:pt>
                <c:pt idx="63">
                  <c:v>0.90000000000000036</c:v>
                </c:pt>
                <c:pt idx="64">
                  <c:v>1.1999999999999993</c:v>
                </c:pt>
                <c:pt idx="65">
                  <c:v>1.9000000000000004</c:v>
                </c:pt>
                <c:pt idx="66">
                  <c:v>3.2999999999999989</c:v>
                </c:pt>
                <c:pt idx="67">
                  <c:v>5.6000000000000014</c:v>
                </c:pt>
                <c:pt idx="68">
                  <c:v>10.399999999999999</c:v>
                </c:pt>
                <c:pt idx="69">
                  <c:v>13.7</c:v>
                </c:pt>
                <c:pt idx="70">
                  <c:v>13.700000000000003</c:v>
                </c:pt>
                <c:pt idx="71">
                  <c:v>11.300000000000004</c:v>
                </c:pt>
                <c:pt idx="72">
                  <c:v>7.5999999999999943</c:v>
                </c:pt>
                <c:pt idx="73">
                  <c:v>4.5999999999999943</c:v>
                </c:pt>
                <c:pt idx="74">
                  <c:v>2.5</c:v>
                </c:pt>
                <c:pt idx="75">
                  <c:v>1.8000000000000114</c:v>
                </c:pt>
                <c:pt idx="76">
                  <c:v>1.1999999999999886</c:v>
                </c:pt>
                <c:pt idx="77">
                  <c:v>0.90000000000000568</c:v>
                </c:pt>
                <c:pt idx="78">
                  <c:v>0.79999999999999716</c:v>
                </c:pt>
                <c:pt idx="79">
                  <c:v>0.70000000000000284</c:v>
                </c:pt>
                <c:pt idx="80">
                  <c:v>0.5</c:v>
                </c:pt>
                <c:pt idx="81">
                  <c:v>0.59999999999999432</c:v>
                </c:pt>
                <c:pt idx="82">
                  <c:v>0.5</c:v>
                </c:pt>
                <c:pt idx="83">
                  <c:v>0.60000000000000853</c:v>
                </c:pt>
                <c:pt idx="84">
                  <c:v>0.39999999999999147</c:v>
                </c:pt>
                <c:pt idx="85">
                  <c:v>0.5</c:v>
                </c:pt>
                <c:pt idx="86">
                  <c:v>0.40000000000000568</c:v>
                </c:pt>
                <c:pt idx="87">
                  <c:v>0.5</c:v>
                </c:pt>
                <c:pt idx="88">
                  <c:v>0.40000000000000568</c:v>
                </c:pt>
                <c:pt idx="89">
                  <c:v>0.39999999999999147</c:v>
                </c:pt>
                <c:pt idx="90">
                  <c:v>0.40000000000000568</c:v>
                </c:pt>
                <c:pt idx="91">
                  <c:v>0.39999999999999147</c:v>
                </c:pt>
                <c:pt idx="92">
                  <c:v>0.30000000000001137</c:v>
                </c:pt>
                <c:pt idx="93">
                  <c:v>0.29999999999999716</c:v>
                </c:pt>
                <c:pt idx="94">
                  <c:v>0.29999999999999716</c:v>
                </c:pt>
                <c:pt idx="95">
                  <c:v>0.29999999999999716</c:v>
                </c:pt>
                <c:pt idx="96">
                  <c:v>0.29999999999999716</c:v>
                </c:pt>
                <c:pt idx="97">
                  <c:v>0.30000000000001137</c:v>
                </c:pt>
                <c:pt idx="98">
                  <c:v>0.29999999999999716</c:v>
                </c:pt>
                <c:pt idx="99">
                  <c:v>0.20000000000000284</c:v>
                </c:pt>
                <c:pt idx="100">
                  <c:v>0.29999999999999716</c:v>
                </c:pt>
                <c:pt idx="101">
                  <c:v>0.20000000000000284</c:v>
                </c:pt>
                <c:pt idx="102">
                  <c:v>0.19999999999998863</c:v>
                </c:pt>
                <c:pt idx="103">
                  <c:v>0.20000000000000284</c:v>
                </c:pt>
                <c:pt idx="104">
                  <c:v>0.20000000000000284</c:v>
                </c:pt>
                <c:pt idx="105">
                  <c:v>0.20000000000000284</c:v>
                </c:pt>
                <c:pt idx="106">
                  <c:v>0.20000000000000284</c:v>
                </c:pt>
                <c:pt idx="107">
                  <c:v>0.19999999999998863</c:v>
                </c:pt>
                <c:pt idx="108">
                  <c:v>0.10000000000000853</c:v>
                </c:pt>
                <c:pt idx="109">
                  <c:v>9.9999999999994316E-2</c:v>
                </c:pt>
                <c:pt idx="110">
                  <c:v>0.10000000000000853</c:v>
                </c:pt>
                <c:pt idx="111">
                  <c:v>9.9999999999994316E-2</c:v>
                </c:pt>
                <c:pt idx="112">
                  <c:v>9.9999999999994316E-2</c:v>
                </c:pt>
                <c:pt idx="113">
                  <c:v>0.10000000000000853</c:v>
                </c:pt>
                <c:pt idx="114">
                  <c:v>0</c:v>
                </c:pt>
                <c:pt idx="115">
                  <c:v>9.9999999999994316E-2</c:v>
                </c:pt>
                <c:pt idx="116">
                  <c:v>0.10000000000000853</c:v>
                </c:pt>
                <c:pt idx="117">
                  <c:v>0</c:v>
                </c:pt>
                <c:pt idx="118">
                  <c:v>9.9999999999994316E-2</c:v>
                </c:pt>
                <c:pt idx="119">
                  <c:v>0</c:v>
                </c:pt>
                <c:pt idx="120">
                  <c:v>-9.9999999999994316E-2</c:v>
                </c:pt>
                <c:pt idx="121">
                  <c:v>0</c:v>
                </c:pt>
                <c:pt idx="122">
                  <c:v>-0.10000000000000853</c:v>
                </c:pt>
                <c:pt idx="123">
                  <c:v>-9.9999999999994316E-2</c:v>
                </c:pt>
                <c:pt idx="124">
                  <c:v>0</c:v>
                </c:pt>
                <c:pt idx="125">
                  <c:v>-0.10000000000000853</c:v>
                </c:pt>
                <c:pt idx="126">
                  <c:v>0</c:v>
                </c:pt>
                <c:pt idx="127">
                  <c:v>-9.9999999999994316E-2</c:v>
                </c:pt>
                <c:pt idx="128">
                  <c:v>-9.9999999999994316E-2</c:v>
                </c:pt>
                <c:pt idx="129">
                  <c:v>-0.20000000000000284</c:v>
                </c:pt>
                <c:pt idx="130">
                  <c:v>-0.10000000000000853</c:v>
                </c:pt>
                <c:pt idx="131">
                  <c:v>-9.9999999999994316E-2</c:v>
                </c:pt>
                <c:pt idx="132">
                  <c:v>-0.29999999999999716</c:v>
                </c:pt>
                <c:pt idx="133">
                  <c:v>-0.20000000000000284</c:v>
                </c:pt>
                <c:pt idx="134">
                  <c:v>-0.20000000000000284</c:v>
                </c:pt>
                <c:pt idx="135">
                  <c:v>-0.20000000000000284</c:v>
                </c:pt>
                <c:pt idx="136">
                  <c:v>-0.19999999999998863</c:v>
                </c:pt>
                <c:pt idx="137">
                  <c:v>-0.20000000000000284</c:v>
                </c:pt>
                <c:pt idx="138">
                  <c:v>-0.20000000000000284</c:v>
                </c:pt>
                <c:pt idx="139">
                  <c:v>-0.20000000000000284</c:v>
                </c:pt>
                <c:pt idx="140">
                  <c:v>-0.29999999999999716</c:v>
                </c:pt>
                <c:pt idx="141">
                  <c:v>-0.29999999999999716</c:v>
                </c:pt>
                <c:pt idx="142">
                  <c:v>-0.29999999999999716</c:v>
                </c:pt>
                <c:pt idx="143">
                  <c:v>-0.20000000000000284</c:v>
                </c:pt>
                <c:pt idx="144">
                  <c:v>-0.40000000000000568</c:v>
                </c:pt>
                <c:pt idx="145">
                  <c:v>-0.29999999999999716</c:v>
                </c:pt>
                <c:pt idx="146">
                  <c:v>-0.40000000000000568</c:v>
                </c:pt>
                <c:pt idx="147">
                  <c:v>-0.29999999999999716</c:v>
                </c:pt>
                <c:pt idx="148">
                  <c:v>-0.39999999999999147</c:v>
                </c:pt>
                <c:pt idx="149">
                  <c:v>-0.30000000000001137</c:v>
                </c:pt>
                <c:pt idx="150">
                  <c:v>-0.39999999999999147</c:v>
                </c:pt>
                <c:pt idx="151">
                  <c:v>-0.29999999999999716</c:v>
                </c:pt>
                <c:pt idx="152">
                  <c:v>-0.5</c:v>
                </c:pt>
                <c:pt idx="153">
                  <c:v>-0.40000000000000568</c:v>
                </c:pt>
                <c:pt idx="154">
                  <c:v>-0.40000000000000568</c:v>
                </c:pt>
                <c:pt idx="155">
                  <c:v>-0.5</c:v>
                </c:pt>
                <c:pt idx="156">
                  <c:v>-0.5</c:v>
                </c:pt>
                <c:pt idx="157">
                  <c:v>-0.59999999999999432</c:v>
                </c:pt>
                <c:pt idx="158">
                  <c:v>-0.5</c:v>
                </c:pt>
                <c:pt idx="159">
                  <c:v>-0.59999999999999432</c:v>
                </c:pt>
                <c:pt idx="160">
                  <c:v>-0.70000000000000284</c:v>
                </c:pt>
                <c:pt idx="161">
                  <c:v>-0.90000000000000568</c:v>
                </c:pt>
                <c:pt idx="162">
                  <c:v>-0.89999999999999147</c:v>
                </c:pt>
                <c:pt idx="163">
                  <c:v>-1.2000000000000028</c:v>
                </c:pt>
                <c:pt idx="164">
                  <c:v>-1.5</c:v>
                </c:pt>
                <c:pt idx="165">
                  <c:v>-2.1000000000000085</c:v>
                </c:pt>
                <c:pt idx="166">
                  <c:v>-4</c:v>
                </c:pt>
                <c:pt idx="167">
                  <c:v>-7.2999999999999972</c:v>
                </c:pt>
                <c:pt idx="168">
                  <c:v>-11.299999999999997</c:v>
                </c:pt>
                <c:pt idx="169">
                  <c:v>-13.899999999999999</c:v>
                </c:pt>
                <c:pt idx="170">
                  <c:v>-14</c:v>
                </c:pt>
                <c:pt idx="171">
                  <c:v>-10.700000000000003</c:v>
                </c:pt>
                <c:pt idx="172">
                  <c:v>-5.6999999999999993</c:v>
                </c:pt>
                <c:pt idx="173">
                  <c:v>-3.3999999999999986</c:v>
                </c:pt>
                <c:pt idx="174">
                  <c:v>-2</c:v>
                </c:pt>
                <c:pt idx="175">
                  <c:v>-1.4000000000000004</c:v>
                </c:pt>
                <c:pt idx="176">
                  <c:v>-0.90000000000000036</c:v>
                </c:pt>
                <c:pt idx="177">
                  <c:v>-0.70000000000000018</c:v>
                </c:pt>
                <c:pt idx="178">
                  <c:v>-0.5</c:v>
                </c:pt>
                <c:pt idx="179">
                  <c:v>-0.29999999999999982</c:v>
                </c:pt>
                <c:pt idx="180">
                  <c:v>-0.29999999999999982</c:v>
                </c:pt>
                <c:pt idx="181">
                  <c:v>-0.40000000000000036</c:v>
                </c:pt>
                <c:pt idx="182">
                  <c:v>-0.20000000000000018</c:v>
                </c:pt>
                <c:pt idx="183">
                  <c:v>-0.29999999999999982</c:v>
                </c:pt>
                <c:pt idx="184">
                  <c:v>-0.20000000000000018</c:v>
                </c:pt>
                <c:pt idx="185">
                  <c:v>-0.19999999999999929</c:v>
                </c:pt>
                <c:pt idx="186">
                  <c:v>-0.10000000000000053</c:v>
                </c:pt>
                <c:pt idx="187">
                  <c:v>-0.20000000000000018</c:v>
                </c:pt>
                <c:pt idx="188">
                  <c:v>-9.9999999999999645E-2</c:v>
                </c:pt>
                <c:pt idx="189">
                  <c:v>-0.20000000000000018</c:v>
                </c:pt>
                <c:pt idx="190">
                  <c:v>-9.9999999999999645E-2</c:v>
                </c:pt>
                <c:pt idx="191">
                  <c:v>-0.20000000000000018</c:v>
                </c:pt>
                <c:pt idx="192">
                  <c:v>-0.10000000000000009</c:v>
                </c:pt>
                <c:pt idx="193">
                  <c:v>-0.10000000000000009</c:v>
                </c:pt>
                <c:pt idx="194">
                  <c:v>-9.9999999999999645E-2</c:v>
                </c:pt>
                <c:pt idx="195">
                  <c:v>-0.10000000000000009</c:v>
                </c:pt>
                <c:pt idx="196">
                  <c:v>-0.10000000000000009</c:v>
                </c:pt>
                <c:pt idx="197">
                  <c:v>-0.10000000000000009</c:v>
                </c:pt>
                <c:pt idx="198">
                  <c:v>-0.10000000000000009</c:v>
                </c:pt>
                <c:pt idx="199">
                  <c:v>-9.9999999999999645E-2</c:v>
                </c:pt>
                <c:pt idx="200">
                  <c:v>-0.10000000000000009</c:v>
                </c:pt>
                <c:pt idx="201">
                  <c:v>-0.10000000000000009</c:v>
                </c:pt>
                <c:pt idx="202">
                  <c:v>0</c:v>
                </c:pt>
                <c:pt idx="203">
                  <c:v>-0.10000000000000009</c:v>
                </c:pt>
                <c:pt idx="204">
                  <c:v>-0.10000000000000009</c:v>
                </c:pt>
                <c:pt idx="205">
                  <c:v>0</c:v>
                </c:pt>
                <c:pt idx="206">
                  <c:v>-9.9999999999999645E-2</c:v>
                </c:pt>
                <c:pt idx="207">
                  <c:v>0</c:v>
                </c:pt>
                <c:pt idx="208">
                  <c:v>-0.10000000000000009</c:v>
                </c:pt>
                <c:pt idx="209">
                  <c:v>-0.10000000000000009</c:v>
                </c:pt>
                <c:pt idx="210">
                  <c:v>0</c:v>
                </c:pt>
                <c:pt idx="211">
                  <c:v>-0.10000000000000009</c:v>
                </c:pt>
                <c:pt idx="212">
                  <c:v>0</c:v>
                </c:pt>
                <c:pt idx="213">
                  <c:v>-9.9999999999999867E-2</c:v>
                </c:pt>
                <c:pt idx="214">
                  <c:v>0</c:v>
                </c:pt>
                <c:pt idx="215">
                  <c:v>0</c:v>
                </c:pt>
                <c:pt idx="216">
                  <c:v>-0.10000000000000009</c:v>
                </c:pt>
                <c:pt idx="217">
                  <c:v>0</c:v>
                </c:pt>
                <c:pt idx="218">
                  <c:v>-9.9999999999999867E-2</c:v>
                </c:pt>
                <c:pt idx="219">
                  <c:v>0</c:v>
                </c:pt>
                <c:pt idx="220">
                  <c:v>0</c:v>
                </c:pt>
                <c:pt idx="221">
                  <c:v>-0.10000000000000009</c:v>
                </c:pt>
                <c:pt idx="222">
                  <c:v>0</c:v>
                </c:pt>
                <c:pt idx="223">
                  <c:v>0</c:v>
                </c:pt>
                <c:pt idx="224">
                  <c:v>-0.10000000000000009</c:v>
                </c:pt>
                <c:pt idx="225">
                  <c:v>0</c:v>
                </c:pt>
                <c:pt idx="226">
                  <c:v>0</c:v>
                </c:pt>
                <c:pt idx="227">
                  <c:v>-9.9999999999999867E-2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-0.10000000000000009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-9.9999999999999867E-2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9.1666666666666667E-3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DAE-4D21-839A-EDFF59FE2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808047"/>
        <c:axId val="126959951"/>
      </c:scatterChart>
      <c:valAx>
        <c:axId val="100808047"/>
        <c:scaling>
          <c:orientation val="minMax"/>
          <c:max val="80"/>
          <c:min val="-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441905446986763"/>
              <c:y val="0.87407407407407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26959951"/>
        <c:crosses val="autoZero"/>
        <c:crossBetween val="midCat"/>
        <c:majorUnit val="10"/>
      </c:valAx>
      <c:valAx>
        <c:axId val="126959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4.3803650379547747E-2"/>
              <c:y val="0.42540740740740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00808047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6f 1st Derivative_EPID_6FFF_10X10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13502352300302084"/>
          <c:y val="0.13998339371980675"/>
          <c:w val="0.81604565938691631"/>
          <c:h val="0.71659873188405798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'6FFF_10X10'!$E$3:$E$595</c:f>
              <c:numCache>
                <c:formatCode>0.00</c:formatCode>
                <c:ptCount val="593"/>
                <c:pt idx="0">
                  <c:v>-91.5</c:v>
                </c:pt>
                <c:pt idx="1">
                  <c:v>-91.2</c:v>
                </c:pt>
                <c:pt idx="2">
                  <c:v>-90.9</c:v>
                </c:pt>
                <c:pt idx="3">
                  <c:v>-90.6</c:v>
                </c:pt>
                <c:pt idx="4">
                  <c:v>-90.3</c:v>
                </c:pt>
                <c:pt idx="5">
                  <c:v>-90</c:v>
                </c:pt>
                <c:pt idx="6">
                  <c:v>-89.7</c:v>
                </c:pt>
                <c:pt idx="7">
                  <c:v>-89.4</c:v>
                </c:pt>
                <c:pt idx="8">
                  <c:v>-89.1</c:v>
                </c:pt>
                <c:pt idx="9">
                  <c:v>-88.8</c:v>
                </c:pt>
                <c:pt idx="10">
                  <c:v>-88.5</c:v>
                </c:pt>
                <c:pt idx="11">
                  <c:v>-88.2</c:v>
                </c:pt>
                <c:pt idx="12">
                  <c:v>-87.9</c:v>
                </c:pt>
                <c:pt idx="13">
                  <c:v>-87.6</c:v>
                </c:pt>
                <c:pt idx="14">
                  <c:v>-87.3</c:v>
                </c:pt>
                <c:pt idx="15">
                  <c:v>-87</c:v>
                </c:pt>
                <c:pt idx="16">
                  <c:v>-86.7</c:v>
                </c:pt>
                <c:pt idx="17">
                  <c:v>-86.4</c:v>
                </c:pt>
                <c:pt idx="18">
                  <c:v>-86.1</c:v>
                </c:pt>
                <c:pt idx="19">
                  <c:v>-85.8</c:v>
                </c:pt>
                <c:pt idx="20">
                  <c:v>-85.5</c:v>
                </c:pt>
                <c:pt idx="21">
                  <c:v>-85.2</c:v>
                </c:pt>
                <c:pt idx="22">
                  <c:v>-84.9</c:v>
                </c:pt>
                <c:pt idx="23">
                  <c:v>-84.6</c:v>
                </c:pt>
                <c:pt idx="24">
                  <c:v>-84.3</c:v>
                </c:pt>
                <c:pt idx="25">
                  <c:v>-84</c:v>
                </c:pt>
                <c:pt idx="26">
                  <c:v>-83.7</c:v>
                </c:pt>
                <c:pt idx="27">
                  <c:v>-83.4</c:v>
                </c:pt>
                <c:pt idx="28">
                  <c:v>-83.1</c:v>
                </c:pt>
                <c:pt idx="29">
                  <c:v>-82.8</c:v>
                </c:pt>
                <c:pt idx="30">
                  <c:v>-82.5</c:v>
                </c:pt>
                <c:pt idx="31">
                  <c:v>-82.2</c:v>
                </c:pt>
                <c:pt idx="32">
                  <c:v>-81.900000000000006</c:v>
                </c:pt>
                <c:pt idx="33">
                  <c:v>-81.599999999999994</c:v>
                </c:pt>
                <c:pt idx="34">
                  <c:v>-81.3</c:v>
                </c:pt>
                <c:pt idx="35">
                  <c:v>-81</c:v>
                </c:pt>
                <c:pt idx="36">
                  <c:v>-80.7</c:v>
                </c:pt>
                <c:pt idx="37">
                  <c:v>-80.400000000000006</c:v>
                </c:pt>
                <c:pt idx="38">
                  <c:v>-80.099999999999994</c:v>
                </c:pt>
                <c:pt idx="39">
                  <c:v>-79.8</c:v>
                </c:pt>
                <c:pt idx="40">
                  <c:v>-79.5</c:v>
                </c:pt>
                <c:pt idx="41">
                  <c:v>-79.2</c:v>
                </c:pt>
                <c:pt idx="42">
                  <c:v>-78.900000000000006</c:v>
                </c:pt>
                <c:pt idx="43">
                  <c:v>-78.599999999999994</c:v>
                </c:pt>
                <c:pt idx="44">
                  <c:v>-78.3</c:v>
                </c:pt>
                <c:pt idx="45">
                  <c:v>-78</c:v>
                </c:pt>
                <c:pt idx="46">
                  <c:v>-77.7</c:v>
                </c:pt>
                <c:pt idx="47">
                  <c:v>-77.400000000000006</c:v>
                </c:pt>
                <c:pt idx="48">
                  <c:v>-77.099999999999994</c:v>
                </c:pt>
                <c:pt idx="49">
                  <c:v>-76.8</c:v>
                </c:pt>
                <c:pt idx="50">
                  <c:v>-76.5</c:v>
                </c:pt>
                <c:pt idx="51">
                  <c:v>-76.2</c:v>
                </c:pt>
                <c:pt idx="52">
                  <c:v>-75.900000000000006</c:v>
                </c:pt>
                <c:pt idx="53">
                  <c:v>-75.599999999999994</c:v>
                </c:pt>
                <c:pt idx="54">
                  <c:v>-75.3</c:v>
                </c:pt>
                <c:pt idx="55">
                  <c:v>-75</c:v>
                </c:pt>
                <c:pt idx="56">
                  <c:v>-74.7</c:v>
                </c:pt>
                <c:pt idx="57">
                  <c:v>-74.400000000000006</c:v>
                </c:pt>
                <c:pt idx="58">
                  <c:v>-74.099999999999994</c:v>
                </c:pt>
                <c:pt idx="59">
                  <c:v>-73.8</c:v>
                </c:pt>
                <c:pt idx="60">
                  <c:v>-73.5</c:v>
                </c:pt>
                <c:pt idx="61">
                  <c:v>-73.2</c:v>
                </c:pt>
                <c:pt idx="62">
                  <c:v>-72.900000000000006</c:v>
                </c:pt>
                <c:pt idx="63">
                  <c:v>-72.599999999999994</c:v>
                </c:pt>
                <c:pt idx="64">
                  <c:v>-72.3</c:v>
                </c:pt>
                <c:pt idx="65">
                  <c:v>-72</c:v>
                </c:pt>
                <c:pt idx="66">
                  <c:v>-71.7</c:v>
                </c:pt>
                <c:pt idx="67">
                  <c:v>-71.400000000000006</c:v>
                </c:pt>
                <c:pt idx="68">
                  <c:v>-71.099999999999994</c:v>
                </c:pt>
                <c:pt idx="69">
                  <c:v>-70.8</c:v>
                </c:pt>
                <c:pt idx="70">
                  <c:v>-70.5</c:v>
                </c:pt>
                <c:pt idx="71">
                  <c:v>-70.2</c:v>
                </c:pt>
                <c:pt idx="72">
                  <c:v>-69.900000000000006</c:v>
                </c:pt>
                <c:pt idx="73">
                  <c:v>-69.599999999999994</c:v>
                </c:pt>
                <c:pt idx="74">
                  <c:v>-69.3</c:v>
                </c:pt>
                <c:pt idx="75">
                  <c:v>-69</c:v>
                </c:pt>
                <c:pt idx="76">
                  <c:v>-68.7</c:v>
                </c:pt>
                <c:pt idx="77">
                  <c:v>-68.400000000000006</c:v>
                </c:pt>
                <c:pt idx="78">
                  <c:v>-68.099999999999994</c:v>
                </c:pt>
                <c:pt idx="79">
                  <c:v>-67.8</c:v>
                </c:pt>
                <c:pt idx="80">
                  <c:v>-67.5</c:v>
                </c:pt>
                <c:pt idx="81">
                  <c:v>-67.2</c:v>
                </c:pt>
                <c:pt idx="82">
                  <c:v>-66.900000000000006</c:v>
                </c:pt>
                <c:pt idx="83">
                  <c:v>-66.599999999999994</c:v>
                </c:pt>
                <c:pt idx="84">
                  <c:v>-66.3</c:v>
                </c:pt>
                <c:pt idx="85">
                  <c:v>-66</c:v>
                </c:pt>
                <c:pt idx="86">
                  <c:v>-65.7</c:v>
                </c:pt>
                <c:pt idx="87">
                  <c:v>-65.400000000000006</c:v>
                </c:pt>
                <c:pt idx="88">
                  <c:v>-65.099999999999994</c:v>
                </c:pt>
                <c:pt idx="89">
                  <c:v>-64.8</c:v>
                </c:pt>
                <c:pt idx="90">
                  <c:v>-64.5</c:v>
                </c:pt>
                <c:pt idx="91">
                  <c:v>-64.2</c:v>
                </c:pt>
                <c:pt idx="92">
                  <c:v>-63.9</c:v>
                </c:pt>
                <c:pt idx="93">
                  <c:v>-63.6</c:v>
                </c:pt>
                <c:pt idx="94">
                  <c:v>-63.3</c:v>
                </c:pt>
                <c:pt idx="95">
                  <c:v>-63</c:v>
                </c:pt>
                <c:pt idx="96">
                  <c:v>-62.7</c:v>
                </c:pt>
                <c:pt idx="97">
                  <c:v>-62.4</c:v>
                </c:pt>
                <c:pt idx="98">
                  <c:v>-62.1</c:v>
                </c:pt>
                <c:pt idx="99">
                  <c:v>-61.8</c:v>
                </c:pt>
                <c:pt idx="100">
                  <c:v>-61.5</c:v>
                </c:pt>
                <c:pt idx="101">
                  <c:v>-61.2</c:v>
                </c:pt>
                <c:pt idx="102">
                  <c:v>-60.9</c:v>
                </c:pt>
                <c:pt idx="103">
                  <c:v>-60.6</c:v>
                </c:pt>
                <c:pt idx="104">
                  <c:v>-60.3</c:v>
                </c:pt>
                <c:pt idx="105">
                  <c:v>-60</c:v>
                </c:pt>
                <c:pt idx="106">
                  <c:v>-59.7</c:v>
                </c:pt>
                <c:pt idx="107">
                  <c:v>-59.4</c:v>
                </c:pt>
                <c:pt idx="108">
                  <c:v>-59.1</c:v>
                </c:pt>
                <c:pt idx="109">
                  <c:v>-58.8</c:v>
                </c:pt>
                <c:pt idx="110">
                  <c:v>-58.5</c:v>
                </c:pt>
                <c:pt idx="111">
                  <c:v>-58.2</c:v>
                </c:pt>
                <c:pt idx="112">
                  <c:v>-57.9</c:v>
                </c:pt>
                <c:pt idx="113">
                  <c:v>-57.6</c:v>
                </c:pt>
                <c:pt idx="114">
                  <c:v>-57.3</c:v>
                </c:pt>
                <c:pt idx="115">
                  <c:v>-57</c:v>
                </c:pt>
                <c:pt idx="116">
                  <c:v>-56.7</c:v>
                </c:pt>
                <c:pt idx="117">
                  <c:v>-56.4</c:v>
                </c:pt>
                <c:pt idx="118">
                  <c:v>-56.1</c:v>
                </c:pt>
                <c:pt idx="119">
                  <c:v>-55.8</c:v>
                </c:pt>
                <c:pt idx="120">
                  <c:v>-55.5</c:v>
                </c:pt>
                <c:pt idx="121">
                  <c:v>-55.2</c:v>
                </c:pt>
                <c:pt idx="122">
                  <c:v>-54.9</c:v>
                </c:pt>
                <c:pt idx="123">
                  <c:v>-54.6</c:v>
                </c:pt>
                <c:pt idx="124">
                  <c:v>-54.3</c:v>
                </c:pt>
                <c:pt idx="125">
                  <c:v>-54</c:v>
                </c:pt>
                <c:pt idx="126">
                  <c:v>-53.7</c:v>
                </c:pt>
                <c:pt idx="127">
                  <c:v>-53.4</c:v>
                </c:pt>
                <c:pt idx="128">
                  <c:v>-53.1</c:v>
                </c:pt>
                <c:pt idx="129">
                  <c:v>-52.8</c:v>
                </c:pt>
                <c:pt idx="130">
                  <c:v>-52.5</c:v>
                </c:pt>
                <c:pt idx="131">
                  <c:v>-52.2</c:v>
                </c:pt>
                <c:pt idx="132">
                  <c:v>-51.9</c:v>
                </c:pt>
                <c:pt idx="133">
                  <c:v>-51.6</c:v>
                </c:pt>
                <c:pt idx="134">
                  <c:v>-51.3</c:v>
                </c:pt>
                <c:pt idx="135">
                  <c:v>-51</c:v>
                </c:pt>
                <c:pt idx="136">
                  <c:v>-50.7</c:v>
                </c:pt>
                <c:pt idx="137">
                  <c:v>-50.4</c:v>
                </c:pt>
                <c:pt idx="138">
                  <c:v>-50.1</c:v>
                </c:pt>
                <c:pt idx="139">
                  <c:v>-49.8</c:v>
                </c:pt>
                <c:pt idx="140">
                  <c:v>-49.5</c:v>
                </c:pt>
                <c:pt idx="141">
                  <c:v>-49.2</c:v>
                </c:pt>
                <c:pt idx="142">
                  <c:v>-48.9</c:v>
                </c:pt>
                <c:pt idx="143">
                  <c:v>-48.6</c:v>
                </c:pt>
                <c:pt idx="144">
                  <c:v>-48.3</c:v>
                </c:pt>
                <c:pt idx="145">
                  <c:v>-48</c:v>
                </c:pt>
                <c:pt idx="146">
                  <c:v>-47.7</c:v>
                </c:pt>
                <c:pt idx="147">
                  <c:v>-47.4</c:v>
                </c:pt>
                <c:pt idx="148">
                  <c:v>-47.1</c:v>
                </c:pt>
                <c:pt idx="149">
                  <c:v>-46.8</c:v>
                </c:pt>
                <c:pt idx="150">
                  <c:v>-46.5</c:v>
                </c:pt>
                <c:pt idx="151">
                  <c:v>-46.2</c:v>
                </c:pt>
                <c:pt idx="152">
                  <c:v>-45.9</c:v>
                </c:pt>
                <c:pt idx="153">
                  <c:v>-45.6</c:v>
                </c:pt>
                <c:pt idx="154">
                  <c:v>-45.3</c:v>
                </c:pt>
                <c:pt idx="155">
                  <c:v>-45</c:v>
                </c:pt>
                <c:pt idx="156">
                  <c:v>-44.7</c:v>
                </c:pt>
                <c:pt idx="157">
                  <c:v>-44.4</c:v>
                </c:pt>
                <c:pt idx="158">
                  <c:v>-44.1</c:v>
                </c:pt>
                <c:pt idx="159">
                  <c:v>-43.8</c:v>
                </c:pt>
                <c:pt idx="160">
                  <c:v>-43.5</c:v>
                </c:pt>
                <c:pt idx="161">
                  <c:v>-43.2</c:v>
                </c:pt>
                <c:pt idx="162">
                  <c:v>-42.9</c:v>
                </c:pt>
                <c:pt idx="163">
                  <c:v>-42.6</c:v>
                </c:pt>
                <c:pt idx="164">
                  <c:v>-42.3</c:v>
                </c:pt>
                <c:pt idx="165">
                  <c:v>-42</c:v>
                </c:pt>
                <c:pt idx="166">
                  <c:v>-41.7</c:v>
                </c:pt>
                <c:pt idx="167">
                  <c:v>-41.4</c:v>
                </c:pt>
                <c:pt idx="168">
                  <c:v>-41.1</c:v>
                </c:pt>
                <c:pt idx="169">
                  <c:v>-40.799999999999997</c:v>
                </c:pt>
                <c:pt idx="170">
                  <c:v>-40.5</c:v>
                </c:pt>
                <c:pt idx="171">
                  <c:v>-40.200000000000003</c:v>
                </c:pt>
                <c:pt idx="172">
                  <c:v>-39.9</c:v>
                </c:pt>
                <c:pt idx="173">
                  <c:v>-39.6</c:v>
                </c:pt>
                <c:pt idx="174">
                  <c:v>-39.299999999999997</c:v>
                </c:pt>
                <c:pt idx="175">
                  <c:v>-39</c:v>
                </c:pt>
                <c:pt idx="176">
                  <c:v>-38.700000000000003</c:v>
                </c:pt>
                <c:pt idx="177">
                  <c:v>-38.4</c:v>
                </c:pt>
                <c:pt idx="178">
                  <c:v>-38.1</c:v>
                </c:pt>
                <c:pt idx="179">
                  <c:v>-37.799999999999997</c:v>
                </c:pt>
                <c:pt idx="180">
                  <c:v>-37.5</c:v>
                </c:pt>
                <c:pt idx="181">
                  <c:v>-37.200000000000003</c:v>
                </c:pt>
                <c:pt idx="182">
                  <c:v>-36.9</c:v>
                </c:pt>
                <c:pt idx="183">
                  <c:v>-36.6</c:v>
                </c:pt>
                <c:pt idx="184">
                  <c:v>-36.299999999999997</c:v>
                </c:pt>
                <c:pt idx="185">
                  <c:v>-36</c:v>
                </c:pt>
                <c:pt idx="186">
                  <c:v>-35.700000000000003</c:v>
                </c:pt>
                <c:pt idx="187">
                  <c:v>-35.4</c:v>
                </c:pt>
                <c:pt idx="188">
                  <c:v>-35.1</c:v>
                </c:pt>
                <c:pt idx="189">
                  <c:v>-34.799999999999997</c:v>
                </c:pt>
                <c:pt idx="190">
                  <c:v>-34.5</c:v>
                </c:pt>
                <c:pt idx="191">
                  <c:v>-34.200000000000003</c:v>
                </c:pt>
                <c:pt idx="192">
                  <c:v>-33.9</c:v>
                </c:pt>
                <c:pt idx="193">
                  <c:v>-33.6</c:v>
                </c:pt>
                <c:pt idx="194">
                  <c:v>-33.299999999999997</c:v>
                </c:pt>
                <c:pt idx="195">
                  <c:v>-33</c:v>
                </c:pt>
                <c:pt idx="196">
                  <c:v>-32.700000000000003</c:v>
                </c:pt>
                <c:pt idx="197">
                  <c:v>-32.4</c:v>
                </c:pt>
                <c:pt idx="198">
                  <c:v>-32.1</c:v>
                </c:pt>
                <c:pt idx="199">
                  <c:v>-31.8</c:v>
                </c:pt>
                <c:pt idx="200">
                  <c:v>-31.5</c:v>
                </c:pt>
                <c:pt idx="201">
                  <c:v>-31.2</c:v>
                </c:pt>
                <c:pt idx="202">
                  <c:v>-30.9</c:v>
                </c:pt>
                <c:pt idx="203">
                  <c:v>-30.6</c:v>
                </c:pt>
                <c:pt idx="204">
                  <c:v>-30.3</c:v>
                </c:pt>
                <c:pt idx="205">
                  <c:v>-30</c:v>
                </c:pt>
                <c:pt idx="206">
                  <c:v>-29.7</c:v>
                </c:pt>
                <c:pt idx="207">
                  <c:v>-29.4</c:v>
                </c:pt>
                <c:pt idx="208">
                  <c:v>-29.1</c:v>
                </c:pt>
                <c:pt idx="209">
                  <c:v>-28.8</c:v>
                </c:pt>
                <c:pt idx="210">
                  <c:v>-28.5</c:v>
                </c:pt>
                <c:pt idx="211">
                  <c:v>-28.2</c:v>
                </c:pt>
                <c:pt idx="212">
                  <c:v>-27.9</c:v>
                </c:pt>
                <c:pt idx="213">
                  <c:v>-27.6</c:v>
                </c:pt>
                <c:pt idx="214">
                  <c:v>-27.3</c:v>
                </c:pt>
                <c:pt idx="215">
                  <c:v>-27</c:v>
                </c:pt>
                <c:pt idx="216">
                  <c:v>-26.7</c:v>
                </c:pt>
                <c:pt idx="217">
                  <c:v>-26.4</c:v>
                </c:pt>
                <c:pt idx="218">
                  <c:v>-26.1</c:v>
                </c:pt>
                <c:pt idx="219">
                  <c:v>-25.8</c:v>
                </c:pt>
                <c:pt idx="220">
                  <c:v>-25.5</c:v>
                </c:pt>
                <c:pt idx="221">
                  <c:v>-25.2</c:v>
                </c:pt>
                <c:pt idx="222">
                  <c:v>-24.9</c:v>
                </c:pt>
                <c:pt idx="223">
                  <c:v>-24.6</c:v>
                </c:pt>
                <c:pt idx="224">
                  <c:v>-24.3</c:v>
                </c:pt>
                <c:pt idx="225">
                  <c:v>-24</c:v>
                </c:pt>
                <c:pt idx="226">
                  <c:v>-23.7</c:v>
                </c:pt>
                <c:pt idx="227">
                  <c:v>-23.4</c:v>
                </c:pt>
                <c:pt idx="228">
                  <c:v>-23.1</c:v>
                </c:pt>
                <c:pt idx="229">
                  <c:v>-22.8</c:v>
                </c:pt>
                <c:pt idx="230">
                  <c:v>-22.5</c:v>
                </c:pt>
                <c:pt idx="231">
                  <c:v>-22.2</c:v>
                </c:pt>
                <c:pt idx="232">
                  <c:v>-21.9</c:v>
                </c:pt>
                <c:pt idx="233">
                  <c:v>-21.6</c:v>
                </c:pt>
                <c:pt idx="234">
                  <c:v>-21.3</c:v>
                </c:pt>
                <c:pt idx="235">
                  <c:v>-21</c:v>
                </c:pt>
                <c:pt idx="236">
                  <c:v>-20.7</c:v>
                </c:pt>
                <c:pt idx="237">
                  <c:v>-20.399999999999999</c:v>
                </c:pt>
                <c:pt idx="238">
                  <c:v>-20.100000000000001</c:v>
                </c:pt>
                <c:pt idx="239">
                  <c:v>-19.8</c:v>
                </c:pt>
                <c:pt idx="240">
                  <c:v>-19.5</c:v>
                </c:pt>
                <c:pt idx="241">
                  <c:v>-19.2</c:v>
                </c:pt>
                <c:pt idx="242">
                  <c:v>-18.899999999999999</c:v>
                </c:pt>
                <c:pt idx="243">
                  <c:v>-18.600000000000001</c:v>
                </c:pt>
                <c:pt idx="244">
                  <c:v>-18.3</c:v>
                </c:pt>
                <c:pt idx="245">
                  <c:v>-18</c:v>
                </c:pt>
                <c:pt idx="246">
                  <c:v>-17.7</c:v>
                </c:pt>
                <c:pt idx="247">
                  <c:v>-17.399999999999999</c:v>
                </c:pt>
                <c:pt idx="248">
                  <c:v>-17.100000000000001</c:v>
                </c:pt>
                <c:pt idx="249">
                  <c:v>-16.8</c:v>
                </c:pt>
                <c:pt idx="250">
                  <c:v>-16.5</c:v>
                </c:pt>
                <c:pt idx="251">
                  <c:v>-16.2</c:v>
                </c:pt>
                <c:pt idx="252">
                  <c:v>-15.9</c:v>
                </c:pt>
                <c:pt idx="253">
                  <c:v>-15.6</c:v>
                </c:pt>
                <c:pt idx="254">
                  <c:v>-15.3</c:v>
                </c:pt>
                <c:pt idx="255">
                  <c:v>-15</c:v>
                </c:pt>
                <c:pt idx="256">
                  <c:v>-14.7</c:v>
                </c:pt>
                <c:pt idx="257">
                  <c:v>-14.4</c:v>
                </c:pt>
                <c:pt idx="258">
                  <c:v>-14.1</c:v>
                </c:pt>
                <c:pt idx="259">
                  <c:v>-13.8</c:v>
                </c:pt>
                <c:pt idx="260">
                  <c:v>-13.5</c:v>
                </c:pt>
                <c:pt idx="261">
                  <c:v>-13.2</c:v>
                </c:pt>
                <c:pt idx="262">
                  <c:v>-12.9</c:v>
                </c:pt>
                <c:pt idx="263">
                  <c:v>-12.6</c:v>
                </c:pt>
                <c:pt idx="264">
                  <c:v>-12.3</c:v>
                </c:pt>
                <c:pt idx="265">
                  <c:v>-12</c:v>
                </c:pt>
                <c:pt idx="266">
                  <c:v>-11.7</c:v>
                </c:pt>
                <c:pt idx="267">
                  <c:v>-11.4</c:v>
                </c:pt>
                <c:pt idx="268">
                  <c:v>-11.1</c:v>
                </c:pt>
                <c:pt idx="269">
                  <c:v>-10.8</c:v>
                </c:pt>
                <c:pt idx="270">
                  <c:v>-10.5</c:v>
                </c:pt>
                <c:pt idx="271">
                  <c:v>-10.199999999999999</c:v>
                </c:pt>
                <c:pt idx="272">
                  <c:v>-9.9</c:v>
                </c:pt>
                <c:pt idx="273">
                  <c:v>-9.6</c:v>
                </c:pt>
                <c:pt idx="274">
                  <c:v>-9.3000000000000007</c:v>
                </c:pt>
                <c:pt idx="275">
                  <c:v>-9</c:v>
                </c:pt>
                <c:pt idx="276">
                  <c:v>-8.6999999999999993</c:v>
                </c:pt>
                <c:pt idx="277">
                  <c:v>-8.4</c:v>
                </c:pt>
                <c:pt idx="278">
                  <c:v>-8.1</c:v>
                </c:pt>
                <c:pt idx="279">
                  <c:v>-7.8</c:v>
                </c:pt>
                <c:pt idx="280">
                  <c:v>-7.5</c:v>
                </c:pt>
                <c:pt idx="281">
                  <c:v>-7.2</c:v>
                </c:pt>
                <c:pt idx="282">
                  <c:v>-6.9</c:v>
                </c:pt>
                <c:pt idx="283">
                  <c:v>-6.6</c:v>
                </c:pt>
                <c:pt idx="284">
                  <c:v>-6.3</c:v>
                </c:pt>
                <c:pt idx="285">
                  <c:v>-6</c:v>
                </c:pt>
                <c:pt idx="286">
                  <c:v>-5.7</c:v>
                </c:pt>
                <c:pt idx="287">
                  <c:v>-5.4</c:v>
                </c:pt>
                <c:pt idx="288">
                  <c:v>-5.0999999999999996</c:v>
                </c:pt>
                <c:pt idx="289">
                  <c:v>-4.8</c:v>
                </c:pt>
                <c:pt idx="290">
                  <c:v>-4.5</c:v>
                </c:pt>
                <c:pt idx="291">
                  <c:v>-4.2</c:v>
                </c:pt>
                <c:pt idx="292">
                  <c:v>-3.9</c:v>
                </c:pt>
                <c:pt idx="293">
                  <c:v>-3.6</c:v>
                </c:pt>
                <c:pt idx="294">
                  <c:v>-3.3</c:v>
                </c:pt>
                <c:pt idx="295">
                  <c:v>-3</c:v>
                </c:pt>
                <c:pt idx="296">
                  <c:v>-2.7</c:v>
                </c:pt>
                <c:pt idx="297">
                  <c:v>-2.4</c:v>
                </c:pt>
                <c:pt idx="298">
                  <c:v>-2.1</c:v>
                </c:pt>
                <c:pt idx="299">
                  <c:v>-1.8</c:v>
                </c:pt>
                <c:pt idx="300">
                  <c:v>-1.5</c:v>
                </c:pt>
                <c:pt idx="301">
                  <c:v>-1.2</c:v>
                </c:pt>
                <c:pt idx="302">
                  <c:v>-0.9</c:v>
                </c:pt>
                <c:pt idx="303">
                  <c:v>-0.6</c:v>
                </c:pt>
                <c:pt idx="304">
                  <c:v>-0.3</c:v>
                </c:pt>
                <c:pt idx="305">
                  <c:v>0</c:v>
                </c:pt>
                <c:pt idx="306">
                  <c:v>0.3</c:v>
                </c:pt>
                <c:pt idx="307">
                  <c:v>0.6</c:v>
                </c:pt>
                <c:pt idx="308">
                  <c:v>0.9</c:v>
                </c:pt>
                <c:pt idx="309">
                  <c:v>1.2</c:v>
                </c:pt>
                <c:pt idx="310">
                  <c:v>1.5</c:v>
                </c:pt>
                <c:pt idx="311">
                  <c:v>1.8</c:v>
                </c:pt>
                <c:pt idx="312">
                  <c:v>2.1</c:v>
                </c:pt>
                <c:pt idx="313">
                  <c:v>2.4</c:v>
                </c:pt>
                <c:pt idx="314">
                  <c:v>2.7</c:v>
                </c:pt>
                <c:pt idx="315">
                  <c:v>3</c:v>
                </c:pt>
                <c:pt idx="316">
                  <c:v>3.3</c:v>
                </c:pt>
                <c:pt idx="317">
                  <c:v>3.6</c:v>
                </c:pt>
                <c:pt idx="318">
                  <c:v>3.9</c:v>
                </c:pt>
                <c:pt idx="319">
                  <c:v>4.2</c:v>
                </c:pt>
                <c:pt idx="320">
                  <c:v>4.5</c:v>
                </c:pt>
                <c:pt idx="321">
                  <c:v>4.8</c:v>
                </c:pt>
                <c:pt idx="322">
                  <c:v>5.0999999999999996</c:v>
                </c:pt>
                <c:pt idx="323">
                  <c:v>5.4</c:v>
                </c:pt>
                <c:pt idx="324">
                  <c:v>5.7</c:v>
                </c:pt>
                <c:pt idx="325">
                  <c:v>6</c:v>
                </c:pt>
                <c:pt idx="326">
                  <c:v>6.3</c:v>
                </c:pt>
                <c:pt idx="327">
                  <c:v>6.6</c:v>
                </c:pt>
                <c:pt idx="328">
                  <c:v>6.9</c:v>
                </c:pt>
                <c:pt idx="329">
                  <c:v>7.2</c:v>
                </c:pt>
                <c:pt idx="330">
                  <c:v>7.5</c:v>
                </c:pt>
                <c:pt idx="331">
                  <c:v>7.8</c:v>
                </c:pt>
                <c:pt idx="332">
                  <c:v>8.1</c:v>
                </c:pt>
                <c:pt idx="333">
                  <c:v>8.4</c:v>
                </c:pt>
                <c:pt idx="334">
                  <c:v>8.6999999999999993</c:v>
                </c:pt>
                <c:pt idx="335">
                  <c:v>9</c:v>
                </c:pt>
                <c:pt idx="336">
                  <c:v>9.3000000000000007</c:v>
                </c:pt>
                <c:pt idx="337">
                  <c:v>9.6</c:v>
                </c:pt>
                <c:pt idx="338">
                  <c:v>9.9</c:v>
                </c:pt>
                <c:pt idx="339">
                  <c:v>10.199999999999999</c:v>
                </c:pt>
                <c:pt idx="340">
                  <c:v>10.5</c:v>
                </c:pt>
                <c:pt idx="341">
                  <c:v>10.8</c:v>
                </c:pt>
                <c:pt idx="342">
                  <c:v>11.1</c:v>
                </c:pt>
                <c:pt idx="343">
                  <c:v>11.4</c:v>
                </c:pt>
                <c:pt idx="344">
                  <c:v>11.7</c:v>
                </c:pt>
                <c:pt idx="345">
                  <c:v>12</c:v>
                </c:pt>
                <c:pt idx="346">
                  <c:v>12.3</c:v>
                </c:pt>
                <c:pt idx="347">
                  <c:v>12.6</c:v>
                </c:pt>
                <c:pt idx="348">
                  <c:v>12.9</c:v>
                </c:pt>
                <c:pt idx="349">
                  <c:v>13.2</c:v>
                </c:pt>
                <c:pt idx="350">
                  <c:v>13.5</c:v>
                </c:pt>
                <c:pt idx="351">
                  <c:v>13.8</c:v>
                </c:pt>
                <c:pt idx="352">
                  <c:v>14.1</c:v>
                </c:pt>
                <c:pt idx="353">
                  <c:v>14.4</c:v>
                </c:pt>
                <c:pt idx="354">
                  <c:v>14.7</c:v>
                </c:pt>
                <c:pt idx="355">
                  <c:v>15</c:v>
                </c:pt>
                <c:pt idx="356">
                  <c:v>15.3</c:v>
                </c:pt>
                <c:pt idx="357">
                  <c:v>15.6</c:v>
                </c:pt>
                <c:pt idx="358">
                  <c:v>15.9</c:v>
                </c:pt>
                <c:pt idx="359">
                  <c:v>16.2</c:v>
                </c:pt>
                <c:pt idx="360">
                  <c:v>16.5</c:v>
                </c:pt>
                <c:pt idx="361">
                  <c:v>16.8</c:v>
                </c:pt>
                <c:pt idx="362">
                  <c:v>17.100000000000001</c:v>
                </c:pt>
                <c:pt idx="363">
                  <c:v>17.399999999999999</c:v>
                </c:pt>
                <c:pt idx="364">
                  <c:v>17.7</c:v>
                </c:pt>
                <c:pt idx="365">
                  <c:v>18</c:v>
                </c:pt>
                <c:pt idx="366">
                  <c:v>18.3</c:v>
                </c:pt>
                <c:pt idx="367">
                  <c:v>18.600000000000001</c:v>
                </c:pt>
                <c:pt idx="368">
                  <c:v>18.899999999999999</c:v>
                </c:pt>
                <c:pt idx="369">
                  <c:v>19.2</c:v>
                </c:pt>
                <c:pt idx="370">
                  <c:v>19.5</c:v>
                </c:pt>
                <c:pt idx="371">
                  <c:v>19.8</c:v>
                </c:pt>
                <c:pt idx="372">
                  <c:v>20.100000000000001</c:v>
                </c:pt>
                <c:pt idx="373">
                  <c:v>20.399999999999999</c:v>
                </c:pt>
                <c:pt idx="374">
                  <c:v>20.7</c:v>
                </c:pt>
                <c:pt idx="375">
                  <c:v>21</c:v>
                </c:pt>
                <c:pt idx="376">
                  <c:v>21.3</c:v>
                </c:pt>
                <c:pt idx="377">
                  <c:v>21.6</c:v>
                </c:pt>
                <c:pt idx="378">
                  <c:v>21.9</c:v>
                </c:pt>
                <c:pt idx="379">
                  <c:v>22.2</c:v>
                </c:pt>
                <c:pt idx="380">
                  <c:v>22.5</c:v>
                </c:pt>
                <c:pt idx="381">
                  <c:v>22.8</c:v>
                </c:pt>
                <c:pt idx="382">
                  <c:v>23.1</c:v>
                </c:pt>
                <c:pt idx="383">
                  <c:v>23.4</c:v>
                </c:pt>
                <c:pt idx="384">
                  <c:v>23.7</c:v>
                </c:pt>
                <c:pt idx="385">
                  <c:v>24</c:v>
                </c:pt>
                <c:pt idx="386">
                  <c:v>24.3</c:v>
                </c:pt>
                <c:pt idx="387">
                  <c:v>24.6</c:v>
                </c:pt>
                <c:pt idx="388">
                  <c:v>24.9</c:v>
                </c:pt>
                <c:pt idx="389">
                  <c:v>25.2</c:v>
                </c:pt>
                <c:pt idx="390">
                  <c:v>25.5</c:v>
                </c:pt>
                <c:pt idx="391">
                  <c:v>25.8</c:v>
                </c:pt>
                <c:pt idx="392">
                  <c:v>26.1</c:v>
                </c:pt>
                <c:pt idx="393">
                  <c:v>26.4</c:v>
                </c:pt>
                <c:pt idx="394">
                  <c:v>26.7</c:v>
                </c:pt>
                <c:pt idx="395">
                  <c:v>27</c:v>
                </c:pt>
                <c:pt idx="396">
                  <c:v>27.3</c:v>
                </c:pt>
                <c:pt idx="397">
                  <c:v>27.6</c:v>
                </c:pt>
                <c:pt idx="398">
                  <c:v>27.9</c:v>
                </c:pt>
                <c:pt idx="399">
                  <c:v>28.2</c:v>
                </c:pt>
                <c:pt idx="400">
                  <c:v>28.5</c:v>
                </c:pt>
                <c:pt idx="401">
                  <c:v>28.8</c:v>
                </c:pt>
                <c:pt idx="402">
                  <c:v>29.1</c:v>
                </c:pt>
                <c:pt idx="403">
                  <c:v>29.4</c:v>
                </c:pt>
                <c:pt idx="404">
                  <c:v>29.7</c:v>
                </c:pt>
                <c:pt idx="405">
                  <c:v>30</c:v>
                </c:pt>
                <c:pt idx="406">
                  <c:v>30.3</c:v>
                </c:pt>
                <c:pt idx="407">
                  <c:v>30.6</c:v>
                </c:pt>
                <c:pt idx="408">
                  <c:v>30.9</c:v>
                </c:pt>
                <c:pt idx="409">
                  <c:v>31.2</c:v>
                </c:pt>
                <c:pt idx="410">
                  <c:v>31.5</c:v>
                </c:pt>
                <c:pt idx="411">
                  <c:v>31.8</c:v>
                </c:pt>
                <c:pt idx="412">
                  <c:v>32.1</c:v>
                </c:pt>
                <c:pt idx="413">
                  <c:v>32.4</c:v>
                </c:pt>
                <c:pt idx="414">
                  <c:v>32.700000000000003</c:v>
                </c:pt>
                <c:pt idx="415">
                  <c:v>33</c:v>
                </c:pt>
                <c:pt idx="416">
                  <c:v>33.299999999999997</c:v>
                </c:pt>
                <c:pt idx="417">
                  <c:v>33.6</c:v>
                </c:pt>
                <c:pt idx="418">
                  <c:v>33.9</c:v>
                </c:pt>
                <c:pt idx="419">
                  <c:v>34.200000000000003</c:v>
                </c:pt>
                <c:pt idx="420">
                  <c:v>34.5</c:v>
                </c:pt>
                <c:pt idx="421">
                  <c:v>34.799999999999997</c:v>
                </c:pt>
                <c:pt idx="422">
                  <c:v>35.1</c:v>
                </c:pt>
                <c:pt idx="423">
                  <c:v>35.4</c:v>
                </c:pt>
                <c:pt idx="424">
                  <c:v>35.700000000000003</c:v>
                </c:pt>
                <c:pt idx="425">
                  <c:v>36</c:v>
                </c:pt>
                <c:pt idx="426">
                  <c:v>36.299999999999997</c:v>
                </c:pt>
                <c:pt idx="427">
                  <c:v>36.6</c:v>
                </c:pt>
                <c:pt idx="428">
                  <c:v>36.9</c:v>
                </c:pt>
                <c:pt idx="429">
                  <c:v>37.200000000000003</c:v>
                </c:pt>
                <c:pt idx="430">
                  <c:v>37.5</c:v>
                </c:pt>
                <c:pt idx="431">
                  <c:v>37.799999999999997</c:v>
                </c:pt>
                <c:pt idx="432">
                  <c:v>38.1</c:v>
                </c:pt>
                <c:pt idx="433">
                  <c:v>38.4</c:v>
                </c:pt>
                <c:pt idx="434">
                  <c:v>38.700000000000003</c:v>
                </c:pt>
                <c:pt idx="435">
                  <c:v>39</c:v>
                </c:pt>
                <c:pt idx="436">
                  <c:v>39.299999999999997</c:v>
                </c:pt>
                <c:pt idx="437">
                  <c:v>39.6</c:v>
                </c:pt>
                <c:pt idx="438">
                  <c:v>39.9</c:v>
                </c:pt>
                <c:pt idx="439">
                  <c:v>40.200000000000003</c:v>
                </c:pt>
                <c:pt idx="440">
                  <c:v>40.5</c:v>
                </c:pt>
                <c:pt idx="441">
                  <c:v>40.799999999999997</c:v>
                </c:pt>
                <c:pt idx="442">
                  <c:v>41.1</c:v>
                </c:pt>
                <c:pt idx="443">
                  <c:v>41.4</c:v>
                </c:pt>
                <c:pt idx="444">
                  <c:v>41.7</c:v>
                </c:pt>
                <c:pt idx="445">
                  <c:v>42</c:v>
                </c:pt>
                <c:pt idx="446">
                  <c:v>42.3</c:v>
                </c:pt>
                <c:pt idx="447">
                  <c:v>42.6</c:v>
                </c:pt>
                <c:pt idx="448">
                  <c:v>42.9</c:v>
                </c:pt>
                <c:pt idx="449">
                  <c:v>43.2</c:v>
                </c:pt>
                <c:pt idx="450">
                  <c:v>43.5</c:v>
                </c:pt>
                <c:pt idx="451">
                  <c:v>43.8</c:v>
                </c:pt>
                <c:pt idx="452">
                  <c:v>44.1</c:v>
                </c:pt>
                <c:pt idx="453">
                  <c:v>44.4</c:v>
                </c:pt>
                <c:pt idx="454">
                  <c:v>44.7</c:v>
                </c:pt>
                <c:pt idx="455">
                  <c:v>45</c:v>
                </c:pt>
                <c:pt idx="456">
                  <c:v>45.3</c:v>
                </c:pt>
                <c:pt idx="457">
                  <c:v>45.6</c:v>
                </c:pt>
                <c:pt idx="458">
                  <c:v>45.9</c:v>
                </c:pt>
                <c:pt idx="459">
                  <c:v>46.2</c:v>
                </c:pt>
                <c:pt idx="460">
                  <c:v>46.5</c:v>
                </c:pt>
                <c:pt idx="461">
                  <c:v>46.8</c:v>
                </c:pt>
                <c:pt idx="462">
                  <c:v>47.1</c:v>
                </c:pt>
                <c:pt idx="463">
                  <c:v>47.4</c:v>
                </c:pt>
                <c:pt idx="464">
                  <c:v>47.7</c:v>
                </c:pt>
                <c:pt idx="465">
                  <c:v>48</c:v>
                </c:pt>
                <c:pt idx="466">
                  <c:v>48.3</c:v>
                </c:pt>
                <c:pt idx="467">
                  <c:v>48.6</c:v>
                </c:pt>
                <c:pt idx="468">
                  <c:v>48.9</c:v>
                </c:pt>
                <c:pt idx="469">
                  <c:v>49.2</c:v>
                </c:pt>
                <c:pt idx="470">
                  <c:v>49.5</c:v>
                </c:pt>
                <c:pt idx="471">
                  <c:v>49.8</c:v>
                </c:pt>
                <c:pt idx="472">
                  <c:v>50.1</c:v>
                </c:pt>
                <c:pt idx="473">
                  <c:v>50.4</c:v>
                </c:pt>
                <c:pt idx="474">
                  <c:v>50.7</c:v>
                </c:pt>
                <c:pt idx="475">
                  <c:v>51</c:v>
                </c:pt>
                <c:pt idx="476">
                  <c:v>51.3</c:v>
                </c:pt>
                <c:pt idx="477">
                  <c:v>51.6</c:v>
                </c:pt>
                <c:pt idx="478">
                  <c:v>51.9</c:v>
                </c:pt>
                <c:pt idx="479">
                  <c:v>52.2</c:v>
                </c:pt>
                <c:pt idx="480">
                  <c:v>52.5</c:v>
                </c:pt>
                <c:pt idx="481">
                  <c:v>52.8</c:v>
                </c:pt>
                <c:pt idx="482">
                  <c:v>53.1</c:v>
                </c:pt>
                <c:pt idx="483">
                  <c:v>53.4</c:v>
                </c:pt>
                <c:pt idx="484">
                  <c:v>53.7</c:v>
                </c:pt>
                <c:pt idx="485">
                  <c:v>54</c:v>
                </c:pt>
                <c:pt idx="486">
                  <c:v>54.3</c:v>
                </c:pt>
                <c:pt idx="487">
                  <c:v>54.6</c:v>
                </c:pt>
                <c:pt idx="488">
                  <c:v>54.9</c:v>
                </c:pt>
                <c:pt idx="489">
                  <c:v>55.2</c:v>
                </c:pt>
                <c:pt idx="490">
                  <c:v>55.5</c:v>
                </c:pt>
                <c:pt idx="491">
                  <c:v>55.8</c:v>
                </c:pt>
                <c:pt idx="492">
                  <c:v>56.1</c:v>
                </c:pt>
                <c:pt idx="493">
                  <c:v>56.4</c:v>
                </c:pt>
                <c:pt idx="494">
                  <c:v>56.7</c:v>
                </c:pt>
                <c:pt idx="495">
                  <c:v>57</c:v>
                </c:pt>
                <c:pt idx="496">
                  <c:v>57.3</c:v>
                </c:pt>
                <c:pt idx="497">
                  <c:v>57.6</c:v>
                </c:pt>
                <c:pt idx="498">
                  <c:v>57.9</c:v>
                </c:pt>
                <c:pt idx="499">
                  <c:v>58.2</c:v>
                </c:pt>
                <c:pt idx="500">
                  <c:v>58.5</c:v>
                </c:pt>
                <c:pt idx="501">
                  <c:v>58.8</c:v>
                </c:pt>
                <c:pt idx="502">
                  <c:v>59.1</c:v>
                </c:pt>
                <c:pt idx="503">
                  <c:v>59.4</c:v>
                </c:pt>
                <c:pt idx="504">
                  <c:v>59.7</c:v>
                </c:pt>
                <c:pt idx="505">
                  <c:v>60</c:v>
                </c:pt>
                <c:pt idx="506">
                  <c:v>60.3</c:v>
                </c:pt>
                <c:pt idx="507">
                  <c:v>60.6</c:v>
                </c:pt>
                <c:pt idx="508">
                  <c:v>60.9</c:v>
                </c:pt>
                <c:pt idx="509">
                  <c:v>61.2</c:v>
                </c:pt>
                <c:pt idx="510">
                  <c:v>61.5</c:v>
                </c:pt>
                <c:pt idx="511">
                  <c:v>61.8</c:v>
                </c:pt>
                <c:pt idx="512">
                  <c:v>62.1</c:v>
                </c:pt>
                <c:pt idx="513">
                  <c:v>62.4</c:v>
                </c:pt>
                <c:pt idx="514">
                  <c:v>62.7</c:v>
                </c:pt>
                <c:pt idx="515">
                  <c:v>63</c:v>
                </c:pt>
                <c:pt idx="516">
                  <c:v>63.3</c:v>
                </c:pt>
                <c:pt idx="517">
                  <c:v>63.6</c:v>
                </c:pt>
                <c:pt idx="518">
                  <c:v>63.9</c:v>
                </c:pt>
                <c:pt idx="519">
                  <c:v>64.2</c:v>
                </c:pt>
                <c:pt idx="520">
                  <c:v>64.5</c:v>
                </c:pt>
                <c:pt idx="521">
                  <c:v>64.8</c:v>
                </c:pt>
                <c:pt idx="522">
                  <c:v>65.099999999999994</c:v>
                </c:pt>
                <c:pt idx="523">
                  <c:v>65.400000000000006</c:v>
                </c:pt>
                <c:pt idx="524">
                  <c:v>65.7</c:v>
                </c:pt>
                <c:pt idx="525">
                  <c:v>66</c:v>
                </c:pt>
                <c:pt idx="526">
                  <c:v>66.3</c:v>
                </c:pt>
                <c:pt idx="527">
                  <c:v>66.599999999999994</c:v>
                </c:pt>
                <c:pt idx="528">
                  <c:v>66.900000000000006</c:v>
                </c:pt>
                <c:pt idx="529">
                  <c:v>67.2</c:v>
                </c:pt>
                <c:pt idx="530">
                  <c:v>67.5</c:v>
                </c:pt>
                <c:pt idx="531">
                  <c:v>67.8</c:v>
                </c:pt>
                <c:pt idx="532">
                  <c:v>68.099999999999994</c:v>
                </c:pt>
                <c:pt idx="533">
                  <c:v>68.400000000000006</c:v>
                </c:pt>
                <c:pt idx="534">
                  <c:v>68.7</c:v>
                </c:pt>
                <c:pt idx="535">
                  <c:v>69</c:v>
                </c:pt>
                <c:pt idx="536">
                  <c:v>69.3</c:v>
                </c:pt>
                <c:pt idx="537">
                  <c:v>69.599999999999994</c:v>
                </c:pt>
                <c:pt idx="538">
                  <c:v>69.900000000000006</c:v>
                </c:pt>
                <c:pt idx="539">
                  <c:v>70.2</c:v>
                </c:pt>
                <c:pt idx="540">
                  <c:v>70.5</c:v>
                </c:pt>
                <c:pt idx="541">
                  <c:v>70.8</c:v>
                </c:pt>
                <c:pt idx="542">
                  <c:v>71.099999999999994</c:v>
                </c:pt>
                <c:pt idx="543">
                  <c:v>71.400000000000006</c:v>
                </c:pt>
                <c:pt idx="544">
                  <c:v>71.7</c:v>
                </c:pt>
                <c:pt idx="545">
                  <c:v>72</c:v>
                </c:pt>
                <c:pt idx="546">
                  <c:v>72.3</c:v>
                </c:pt>
                <c:pt idx="547">
                  <c:v>72.599999999999994</c:v>
                </c:pt>
                <c:pt idx="548">
                  <c:v>72.900000000000006</c:v>
                </c:pt>
                <c:pt idx="549">
                  <c:v>73.2</c:v>
                </c:pt>
                <c:pt idx="550">
                  <c:v>73.5</c:v>
                </c:pt>
                <c:pt idx="551">
                  <c:v>73.8</c:v>
                </c:pt>
                <c:pt idx="552">
                  <c:v>74.099999999999994</c:v>
                </c:pt>
                <c:pt idx="553">
                  <c:v>74.400000000000006</c:v>
                </c:pt>
                <c:pt idx="554">
                  <c:v>74.7</c:v>
                </c:pt>
                <c:pt idx="555">
                  <c:v>75</c:v>
                </c:pt>
                <c:pt idx="556">
                  <c:v>75.3</c:v>
                </c:pt>
                <c:pt idx="557">
                  <c:v>75.599999999999994</c:v>
                </c:pt>
                <c:pt idx="558">
                  <c:v>75.900000000000006</c:v>
                </c:pt>
                <c:pt idx="559">
                  <c:v>76.2</c:v>
                </c:pt>
                <c:pt idx="560">
                  <c:v>76.5</c:v>
                </c:pt>
                <c:pt idx="561">
                  <c:v>76.8</c:v>
                </c:pt>
                <c:pt idx="562">
                  <c:v>77.099999999999994</c:v>
                </c:pt>
                <c:pt idx="563">
                  <c:v>77.400000000000006</c:v>
                </c:pt>
                <c:pt idx="564">
                  <c:v>77.7</c:v>
                </c:pt>
                <c:pt idx="565">
                  <c:v>78</c:v>
                </c:pt>
                <c:pt idx="566">
                  <c:v>78.3</c:v>
                </c:pt>
                <c:pt idx="567">
                  <c:v>78.599999999999994</c:v>
                </c:pt>
                <c:pt idx="568">
                  <c:v>78.900000000000006</c:v>
                </c:pt>
                <c:pt idx="569">
                  <c:v>79.2</c:v>
                </c:pt>
                <c:pt idx="570">
                  <c:v>79.5</c:v>
                </c:pt>
                <c:pt idx="571">
                  <c:v>79.8</c:v>
                </c:pt>
                <c:pt idx="572">
                  <c:v>80.099999999999994</c:v>
                </c:pt>
                <c:pt idx="573">
                  <c:v>80.400000000000006</c:v>
                </c:pt>
                <c:pt idx="574">
                  <c:v>80.7</c:v>
                </c:pt>
                <c:pt idx="575">
                  <c:v>81</c:v>
                </c:pt>
                <c:pt idx="576">
                  <c:v>81.3</c:v>
                </c:pt>
                <c:pt idx="577">
                  <c:v>81.599999999999994</c:v>
                </c:pt>
                <c:pt idx="578">
                  <c:v>81.900000000000006</c:v>
                </c:pt>
                <c:pt idx="579">
                  <c:v>82.2</c:v>
                </c:pt>
                <c:pt idx="580">
                  <c:v>82.5</c:v>
                </c:pt>
                <c:pt idx="581">
                  <c:v>82.8</c:v>
                </c:pt>
                <c:pt idx="582">
                  <c:v>83.1</c:v>
                </c:pt>
                <c:pt idx="583">
                  <c:v>83.4</c:v>
                </c:pt>
                <c:pt idx="584">
                  <c:v>83.7</c:v>
                </c:pt>
                <c:pt idx="585">
                  <c:v>84</c:v>
                </c:pt>
                <c:pt idx="586">
                  <c:v>84.3</c:v>
                </c:pt>
                <c:pt idx="587">
                  <c:v>84.6</c:v>
                </c:pt>
                <c:pt idx="588">
                  <c:v>84.9</c:v>
                </c:pt>
                <c:pt idx="589">
                  <c:v>85.2</c:v>
                </c:pt>
                <c:pt idx="590">
                  <c:v>85.5</c:v>
                </c:pt>
                <c:pt idx="591">
                  <c:v>85.8</c:v>
                </c:pt>
                <c:pt idx="592">
                  <c:v>86.1</c:v>
                </c:pt>
              </c:numCache>
            </c:numRef>
          </c:xVal>
          <c:yVal>
            <c:numRef>
              <c:f>'6FFF_10X10'!$F$3:$F$595</c:f>
              <c:numCache>
                <c:formatCode>General</c:formatCode>
                <c:ptCount val="5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0.33333333333333642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2.3333333333333552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0.33333333333333681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0.33333333333333603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0.33333333333333681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0.33333333333333681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0.33333333333333603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0.33333333333333681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0.33333333333333603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0.33333333333333681</c:v>
                </c:pt>
                <c:pt idx="74">
                  <c:v>0</c:v>
                </c:pt>
                <c:pt idx="75">
                  <c:v>0</c:v>
                </c:pt>
                <c:pt idx="76">
                  <c:v>0.33333333333333681</c:v>
                </c:pt>
                <c:pt idx="77">
                  <c:v>0</c:v>
                </c:pt>
                <c:pt idx="78">
                  <c:v>0</c:v>
                </c:pt>
                <c:pt idx="79">
                  <c:v>0.33333333333333681</c:v>
                </c:pt>
                <c:pt idx="80">
                  <c:v>0</c:v>
                </c:pt>
                <c:pt idx="81">
                  <c:v>0.33333333333333531</c:v>
                </c:pt>
                <c:pt idx="82">
                  <c:v>0</c:v>
                </c:pt>
                <c:pt idx="83">
                  <c:v>0</c:v>
                </c:pt>
                <c:pt idx="84">
                  <c:v>0.33333333333333681</c:v>
                </c:pt>
                <c:pt idx="85">
                  <c:v>0</c:v>
                </c:pt>
                <c:pt idx="86">
                  <c:v>0.33333333333333681</c:v>
                </c:pt>
                <c:pt idx="87">
                  <c:v>0</c:v>
                </c:pt>
                <c:pt idx="88">
                  <c:v>0.33333333333333681</c:v>
                </c:pt>
                <c:pt idx="89">
                  <c:v>0</c:v>
                </c:pt>
                <c:pt idx="90">
                  <c:v>0.33333333333333681</c:v>
                </c:pt>
                <c:pt idx="91">
                  <c:v>0</c:v>
                </c:pt>
                <c:pt idx="92">
                  <c:v>0.33333333333333531</c:v>
                </c:pt>
                <c:pt idx="93">
                  <c:v>0</c:v>
                </c:pt>
                <c:pt idx="94">
                  <c:v>0.33333333333333681</c:v>
                </c:pt>
                <c:pt idx="95">
                  <c:v>0.33333333333333681</c:v>
                </c:pt>
                <c:pt idx="96">
                  <c:v>0</c:v>
                </c:pt>
                <c:pt idx="97">
                  <c:v>0.33333333333333681</c:v>
                </c:pt>
                <c:pt idx="98">
                  <c:v>0.33333333333332887</c:v>
                </c:pt>
                <c:pt idx="99">
                  <c:v>0</c:v>
                </c:pt>
                <c:pt idx="100">
                  <c:v>0.33333333333333531</c:v>
                </c:pt>
                <c:pt idx="101">
                  <c:v>0.33333333333332887</c:v>
                </c:pt>
                <c:pt idx="102">
                  <c:v>0.33333333333333681</c:v>
                </c:pt>
                <c:pt idx="103">
                  <c:v>0.33333333333332887</c:v>
                </c:pt>
                <c:pt idx="104">
                  <c:v>0.33333333333333681</c:v>
                </c:pt>
                <c:pt idx="105">
                  <c:v>0.33333333333333531</c:v>
                </c:pt>
                <c:pt idx="106">
                  <c:v>0.33333333333332887</c:v>
                </c:pt>
                <c:pt idx="107">
                  <c:v>0.33333333333333681</c:v>
                </c:pt>
                <c:pt idx="108">
                  <c:v>0.33333333333332743</c:v>
                </c:pt>
                <c:pt idx="109">
                  <c:v>0.66666666666667362</c:v>
                </c:pt>
                <c:pt idx="110">
                  <c:v>0.33333333333333826</c:v>
                </c:pt>
                <c:pt idx="111">
                  <c:v>0.33333333333332743</c:v>
                </c:pt>
                <c:pt idx="112">
                  <c:v>0.66666666666667362</c:v>
                </c:pt>
                <c:pt idx="113">
                  <c:v>0.66666666666665775</c:v>
                </c:pt>
                <c:pt idx="114">
                  <c:v>0.33333333333333531</c:v>
                </c:pt>
                <c:pt idx="115">
                  <c:v>0.66666666666667362</c:v>
                </c:pt>
                <c:pt idx="116">
                  <c:v>0.66666666666665775</c:v>
                </c:pt>
                <c:pt idx="117">
                  <c:v>1.0000000000000089</c:v>
                </c:pt>
                <c:pt idx="118">
                  <c:v>0.66666666666665775</c:v>
                </c:pt>
                <c:pt idx="119">
                  <c:v>0.66666666666667063</c:v>
                </c:pt>
                <c:pt idx="120">
                  <c:v>1.0000000000000118</c:v>
                </c:pt>
                <c:pt idx="121">
                  <c:v>0.99999999999998523</c:v>
                </c:pt>
                <c:pt idx="122">
                  <c:v>1.3333333333333441</c:v>
                </c:pt>
                <c:pt idx="123">
                  <c:v>1.3333333333333155</c:v>
                </c:pt>
                <c:pt idx="124">
                  <c:v>1.6666666666666825</c:v>
                </c:pt>
                <c:pt idx="125">
                  <c:v>2.0000000000000178</c:v>
                </c:pt>
                <c:pt idx="126">
                  <c:v>2.666666666666631</c:v>
                </c:pt>
                <c:pt idx="127">
                  <c:v>3.0000000000000298</c:v>
                </c:pt>
                <c:pt idx="128">
                  <c:v>3.9999999999999409</c:v>
                </c:pt>
                <c:pt idx="129">
                  <c:v>4.6666666666667123</c:v>
                </c:pt>
                <c:pt idx="130">
                  <c:v>5.6666666666667176</c:v>
                </c:pt>
                <c:pt idx="131">
                  <c:v>7.3333333333332327</c:v>
                </c:pt>
                <c:pt idx="132">
                  <c:v>9.3333333333334245</c:v>
                </c:pt>
                <c:pt idx="133">
                  <c:v>11.333333333333167</c:v>
                </c:pt>
                <c:pt idx="134">
                  <c:v>14.666666666666801</c:v>
                </c:pt>
                <c:pt idx="135">
                  <c:v>17.666666666666849</c:v>
                </c:pt>
                <c:pt idx="136">
                  <c:v>20.666666666666359</c:v>
                </c:pt>
                <c:pt idx="137">
                  <c:v>22.333333333333556</c:v>
                </c:pt>
                <c:pt idx="138">
                  <c:v>22.666666666666334</c:v>
                </c:pt>
                <c:pt idx="139">
                  <c:v>21.000000000000213</c:v>
                </c:pt>
                <c:pt idx="140">
                  <c:v>18.333333333333506</c:v>
                </c:pt>
                <c:pt idx="141">
                  <c:v>15.333333333333096</c:v>
                </c:pt>
                <c:pt idx="142">
                  <c:v>12.000000000000142</c:v>
                </c:pt>
                <c:pt idx="143">
                  <c:v>9.6666666666665009</c:v>
                </c:pt>
                <c:pt idx="144">
                  <c:v>7.66666666666673</c:v>
                </c:pt>
                <c:pt idx="145">
                  <c:v>6.000000000000095</c:v>
                </c:pt>
                <c:pt idx="146">
                  <c:v>4.6666666666665719</c:v>
                </c:pt>
                <c:pt idx="147">
                  <c:v>4.0000000000000471</c:v>
                </c:pt>
                <c:pt idx="148">
                  <c:v>3.333333333333286</c:v>
                </c:pt>
                <c:pt idx="149">
                  <c:v>3.0000000000000475</c:v>
                </c:pt>
                <c:pt idx="150">
                  <c:v>2.3333333333333175</c:v>
                </c:pt>
                <c:pt idx="151">
                  <c:v>2</c:v>
                </c:pt>
                <c:pt idx="152">
                  <c:v>2</c:v>
                </c:pt>
                <c:pt idx="153">
                  <c:v>1.3333333333333333</c:v>
                </c:pt>
                <c:pt idx="154">
                  <c:v>1.6666666666666825</c:v>
                </c:pt>
                <c:pt idx="155">
                  <c:v>1.3333333333333175</c:v>
                </c:pt>
                <c:pt idx="156">
                  <c:v>1.0000000000000238</c:v>
                </c:pt>
                <c:pt idx="157">
                  <c:v>1</c:v>
                </c:pt>
                <c:pt idx="158">
                  <c:v>0.99999999999997635</c:v>
                </c:pt>
                <c:pt idx="159">
                  <c:v>1</c:v>
                </c:pt>
                <c:pt idx="160">
                  <c:v>1</c:v>
                </c:pt>
                <c:pt idx="161">
                  <c:v>0.66666666666666663</c:v>
                </c:pt>
                <c:pt idx="162">
                  <c:v>1</c:v>
                </c:pt>
                <c:pt idx="163">
                  <c:v>0.33333333333335702</c:v>
                </c:pt>
                <c:pt idx="164">
                  <c:v>1</c:v>
                </c:pt>
                <c:pt idx="165">
                  <c:v>0.66666666666668251</c:v>
                </c:pt>
                <c:pt idx="166">
                  <c:v>0.66666666666666663</c:v>
                </c:pt>
                <c:pt idx="167">
                  <c:v>0.6666666666666351</c:v>
                </c:pt>
                <c:pt idx="168">
                  <c:v>0.66666666666666663</c:v>
                </c:pt>
                <c:pt idx="169">
                  <c:v>0.66666666666668251</c:v>
                </c:pt>
                <c:pt idx="170">
                  <c:v>0.66666666666668251</c:v>
                </c:pt>
                <c:pt idx="171">
                  <c:v>0.33333333333330967</c:v>
                </c:pt>
                <c:pt idx="172">
                  <c:v>0.66666666666668251</c:v>
                </c:pt>
                <c:pt idx="173">
                  <c:v>0.33333333333330967</c:v>
                </c:pt>
                <c:pt idx="174">
                  <c:v>0.66666666666668251</c:v>
                </c:pt>
                <c:pt idx="175">
                  <c:v>0.66666666666668251</c:v>
                </c:pt>
                <c:pt idx="176">
                  <c:v>0.33333333333330967</c:v>
                </c:pt>
                <c:pt idx="177">
                  <c:v>0.66666666666668251</c:v>
                </c:pt>
                <c:pt idx="178">
                  <c:v>0.66666666666666663</c:v>
                </c:pt>
                <c:pt idx="179">
                  <c:v>0.33333333333331755</c:v>
                </c:pt>
                <c:pt idx="180">
                  <c:v>0.66666666666668251</c:v>
                </c:pt>
                <c:pt idx="181">
                  <c:v>0.33333333333335702</c:v>
                </c:pt>
                <c:pt idx="182">
                  <c:v>0.33333333333331755</c:v>
                </c:pt>
                <c:pt idx="183">
                  <c:v>0.33333333333330967</c:v>
                </c:pt>
                <c:pt idx="184">
                  <c:v>0.66666666666668251</c:v>
                </c:pt>
                <c:pt idx="185">
                  <c:v>0.3333333333333649</c:v>
                </c:pt>
                <c:pt idx="186">
                  <c:v>0.33333333333330967</c:v>
                </c:pt>
                <c:pt idx="187">
                  <c:v>0.66666666666668251</c:v>
                </c:pt>
                <c:pt idx="188">
                  <c:v>0.33333333333330967</c:v>
                </c:pt>
                <c:pt idx="189">
                  <c:v>0.3333333333333649</c:v>
                </c:pt>
                <c:pt idx="190">
                  <c:v>0.33333333333331755</c:v>
                </c:pt>
                <c:pt idx="191">
                  <c:v>0.33333333333330967</c:v>
                </c:pt>
                <c:pt idx="192">
                  <c:v>0.66666666666668251</c:v>
                </c:pt>
                <c:pt idx="193">
                  <c:v>0.33333333333335702</c:v>
                </c:pt>
                <c:pt idx="194">
                  <c:v>0.33333333333331755</c:v>
                </c:pt>
                <c:pt idx="195">
                  <c:v>0.33333333333331755</c:v>
                </c:pt>
                <c:pt idx="196">
                  <c:v>0.33333333333335702</c:v>
                </c:pt>
                <c:pt idx="197">
                  <c:v>0.33333333333331755</c:v>
                </c:pt>
                <c:pt idx="198">
                  <c:v>0.33333333333336096</c:v>
                </c:pt>
                <c:pt idx="199">
                  <c:v>0.33333333333331361</c:v>
                </c:pt>
                <c:pt idx="200">
                  <c:v>0.33333333333331361</c:v>
                </c:pt>
                <c:pt idx="201">
                  <c:v>0.33333333333336096</c:v>
                </c:pt>
                <c:pt idx="202">
                  <c:v>0.33333333333331755</c:v>
                </c:pt>
                <c:pt idx="203">
                  <c:v>0.33333333333336096</c:v>
                </c:pt>
                <c:pt idx="204">
                  <c:v>0.33333333333331361</c:v>
                </c:pt>
                <c:pt idx="205">
                  <c:v>0.33333333333331361</c:v>
                </c:pt>
                <c:pt idx="206">
                  <c:v>0.33333333333336096</c:v>
                </c:pt>
                <c:pt idx="207">
                  <c:v>0.33333333333331755</c:v>
                </c:pt>
                <c:pt idx="208">
                  <c:v>0.33333333333336096</c:v>
                </c:pt>
                <c:pt idx="209">
                  <c:v>0.33333333333331361</c:v>
                </c:pt>
                <c:pt idx="210">
                  <c:v>0.33333333333331361</c:v>
                </c:pt>
                <c:pt idx="211">
                  <c:v>0.33333333333336096</c:v>
                </c:pt>
                <c:pt idx="212">
                  <c:v>0.33333333333331755</c:v>
                </c:pt>
                <c:pt idx="213">
                  <c:v>0</c:v>
                </c:pt>
                <c:pt idx="214">
                  <c:v>0.33333333333336096</c:v>
                </c:pt>
                <c:pt idx="215">
                  <c:v>0.33333333333331361</c:v>
                </c:pt>
                <c:pt idx="216">
                  <c:v>0.33333333333331361</c:v>
                </c:pt>
                <c:pt idx="217">
                  <c:v>0.3333333333333649</c:v>
                </c:pt>
                <c:pt idx="218">
                  <c:v>0.33333333333331361</c:v>
                </c:pt>
                <c:pt idx="219">
                  <c:v>0.33333333333336096</c:v>
                </c:pt>
                <c:pt idx="220">
                  <c:v>0.33333333333331361</c:v>
                </c:pt>
                <c:pt idx="221">
                  <c:v>0</c:v>
                </c:pt>
                <c:pt idx="222">
                  <c:v>0.33333333333331755</c:v>
                </c:pt>
                <c:pt idx="223">
                  <c:v>0.33333333333336096</c:v>
                </c:pt>
                <c:pt idx="224">
                  <c:v>0.33333333333331361</c:v>
                </c:pt>
                <c:pt idx="225">
                  <c:v>0.33333333333336096</c:v>
                </c:pt>
                <c:pt idx="226">
                  <c:v>0.33333333333331361</c:v>
                </c:pt>
                <c:pt idx="227">
                  <c:v>0.33333333333331755</c:v>
                </c:pt>
                <c:pt idx="228">
                  <c:v>0</c:v>
                </c:pt>
                <c:pt idx="229">
                  <c:v>0.33333333333336096</c:v>
                </c:pt>
                <c:pt idx="230">
                  <c:v>0.33333333333331361</c:v>
                </c:pt>
                <c:pt idx="231">
                  <c:v>0</c:v>
                </c:pt>
                <c:pt idx="232">
                  <c:v>0.3333333333333649</c:v>
                </c:pt>
                <c:pt idx="233">
                  <c:v>0.33333333333331361</c:v>
                </c:pt>
                <c:pt idx="234">
                  <c:v>0</c:v>
                </c:pt>
                <c:pt idx="235">
                  <c:v>0.33333333333331361</c:v>
                </c:pt>
                <c:pt idx="236">
                  <c:v>0.33333333333336096</c:v>
                </c:pt>
                <c:pt idx="237">
                  <c:v>0.33333333333331755</c:v>
                </c:pt>
                <c:pt idx="238">
                  <c:v>0</c:v>
                </c:pt>
                <c:pt idx="239">
                  <c:v>0.33333333333336096</c:v>
                </c:pt>
                <c:pt idx="240">
                  <c:v>0</c:v>
                </c:pt>
                <c:pt idx="241">
                  <c:v>0.33333333333331361</c:v>
                </c:pt>
                <c:pt idx="242">
                  <c:v>0.33333333333331755</c:v>
                </c:pt>
                <c:pt idx="243">
                  <c:v>0.33333333333336096</c:v>
                </c:pt>
                <c:pt idx="244">
                  <c:v>0</c:v>
                </c:pt>
                <c:pt idx="245">
                  <c:v>0.33333333333331361</c:v>
                </c:pt>
                <c:pt idx="246">
                  <c:v>0.33333333333336096</c:v>
                </c:pt>
                <c:pt idx="247">
                  <c:v>0</c:v>
                </c:pt>
                <c:pt idx="248">
                  <c:v>0.33333333333331361</c:v>
                </c:pt>
                <c:pt idx="249">
                  <c:v>0</c:v>
                </c:pt>
                <c:pt idx="250">
                  <c:v>0.33333333333331361</c:v>
                </c:pt>
                <c:pt idx="251">
                  <c:v>0</c:v>
                </c:pt>
                <c:pt idx="252">
                  <c:v>0.33333333333336096</c:v>
                </c:pt>
                <c:pt idx="253">
                  <c:v>0</c:v>
                </c:pt>
                <c:pt idx="254">
                  <c:v>0.33333333333331361</c:v>
                </c:pt>
                <c:pt idx="255">
                  <c:v>0.33333333333336096</c:v>
                </c:pt>
                <c:pt idx="256">
                  <c:v>0</c:v>
                </c:pt>
                <c:pt idx="257">
                  <c:v>0</c:v>
                </c:pt>
                <c:pt idx="258">
                  <c:v>0.33333333333331555</c:v>
                </c:pt>
                <c:pt idx="259">
                  <c:v>0.33333333333331361</c:v>
                </c:pt>
                <c:pt idx="260">
                  <c:v>0</c:v>
                </c:pt>
                <c:pt idx="261">
                  <c:v>0.33333333333336296</c:v>
                </c:pt>
                <c:pt idx="262">
                  <c:v>0</c:v>
                </c:pt>
                <c:pt idx="263">
                  <c:v>0.33333333333331555</c:v>
                </c:pt>
                <c:pt idx="264">
                  <c:v>0</c:v>
                </c:pt>
                <c:pt idx="265">
                  <c:v>0</c:v>
                </c:pt>
                <c:pt idx="266">
                  <c:v>0.33333333333336296</c:v>
                </c:pt>
                <c:pt idx="267">
                  <c:v>0</c:v>
                </c:pt>
                <c:pt idx="268">
                  <c:v>0</c:v>
                </c:pt>
                <c:pt idx="269">
                  <c:v>0.33333333333331361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0.33333333333331361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0.33333333333336196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0.33333333333331461</c:v>
                </c:pt>
                <c:pt idx="286">
                  <c:v>0</c:v>
                </c:pt>
                <c:pt idx="287">
                  <c:v>-0.33333333333331361</c:v>
                </c:pt>
                <c:pt idx="288">
                  <c:v>0</c:v>
                </c:pt>
                <c:pt idx="289">
                  <c:v>-0.33333333333336196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0.66666666666667551</c:v>
                </c:pt>
                <c:pt idx="294">
                  <c:v>0</c:v>
                </c:pt>
                <c:pt idx="295">
                  <c:v>0.33333333333336196</c:v>
                </c:pt>
                <c:pt idx="296">
                  <c:v>0</c:v>
                </c:pt>
                <c:pt idx="297">
                  <c:v>-0.33333333333336196</c:v>
                </c:pt>
                <c:pt idx="298">
                  <c:v>0</c:v>
                </c:pt>
                <c:pt idx="299">
                  <c:v>0.33333333333336168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0.33333333333331439</c:v>
                </c:pt>
                <c:pt idx="304">
                  <c:v>0</c:v>
                </c:pt>
                <c:pt idx="305">
                  <c:v>0</c:v>
                </c:pt>
                <c:pt idx="306">
                  <c:v>-0.33333333333331439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-0.33333333333336168</c:v>
                </c:pt>
                <c:pt idx="311">
                  <c:v>0</c:v>
                </c:pt>
                <c:pt idx="312">
                  <c:v>0</c:v>
                </c:pt>
                <c:pt idx="313">
                  <c:v>0.33333333333336146</c:v>
                </c:pt>
                <c:pt idx="314">
                  <c:v>-0.33333333333336196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-0.33333333333331461</c:v>
                </c:pt>
                <c:pt idx="324">
                  <c:v>0</c:v>
                </c:pt>
                <c:pt idx="325">
                  <c:v>0</c:v>
                </c:pt>
                <c:pt idx="326">
                  <c:v>0.33333333333331461</c:v>
                </c:pt>
                <c:pt idx="327">
                  <c:v>-0.33333333333331361</c:v>
                </c:pt>
                <c:pt idx="328">
                  <c:v>0</c:v>
                </c:pt>
                <c:pt idx="329">
                  <c:v>0</c:v>
                </c:pt>
                <c:pt idx="330">
                  <c:v>-0.33333333333336196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-0.33333333333331361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-0.33333333333331361</c:v>
                </c:pt>
                <c:pt idx="340">
                  <c:v>0</c:v>
                </c:pt>
                <c:pt idx="341">
                  <c:v>0</c:v>
                </c:pt>
                <c:pt idx="342">
                  <c:v>-0.33333333333336096</c:v>
                </c:pt>
                <c:pt idx="343">
                  <c:v>0</c:v>
                </c:pt>
                <c:pt idx="344">
                  <c:v>-0.33333333333331361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-0.33333333333336296</c:v>
                </c:pt>
                <c:pt idx="349">
                  <c:v>-0.33333333333331361</c:v>
                </c:pt>
                <c:pt idx="350">
                  <c:v>0</c:v>
                </c:pt>
                <c:pt idx="351">
                  <c:v>0</c:v>
                </c:pt>
                <c:pt idx="352">
                  <c:v>-0.33333333333331361</c:v>
                </c:pt>
                <c:pt idx="353">
                  <c:v>-0.33333333333336296</c:v>
                </c:pt>
                <c:pt idx="354">
                  <c:v>0</c:v>
                </c:pt>
                <c:pt idx="355">
                  <c:v>-0.33333333333331361</c:v>
                </c:pt>
                <c:pt idx="356">
                  <c:v>0</c:v>
                </c:pt>
                <c:pt idx="357">
                  <c:v>-0.33333333333336096</c:v>
                </c:pt>
                <c:pt idx="358">
                  <c:v>0</c:v>
                </c:pt>
                <c:pt idx="359">
                  <c:v>-0.33333333333331361</c:v>
                </c:pt>
                <c:pt idx="360">
                  <c:v>-0.33333333333331361</c:v>
                </c:pt>
                <c:pt idx="361">
                  <c:v>0</c:v>
                </c:pt>
                <c:pt idx="362">
                  <c:v>-0.3333333333333649</c:v>
                </c:pt>
                <c:pt idx="363">
                  <c:v>-0.33333333333331361</c:v>
                </c:pt>
                <c:pt idx="364">
                  <c:v>0</c:v>
                </c:pt>
                <c:pt idx="365">
                  <c:v>-0.33333333333336096</c:v>
                </c:pt>
                <c:pt idx="366">
                  <c:v>-0.33333333333331361</c:v>
                </c:pt>
                <c:pt idx="367">
                  <c:v>0</c:v>
                </c:pt>
                <c:pt idx="368">
                  <c:v>0</c:v>
                </c:pt>
                <c:pt idx="369">
                  <c:v>-0.66666666666667451</c:v>
                </c:pt>
                <c:pt idx="370">
                  <c:v>-0.33333333333331361</c:v>
                </c:pt>
                <c:pt idx="371">
                  <c:v>0</c:v>
                </c:pt>
                <c:pt idx="372">
                  <c:v>-0.3333333333333649</c:v>
                </c:pt>
                <c:pt idx="373">
                  <c:v>0</c:v>
                </c:pt>
                <c:pt idx="374">
                  <c:v>-0.33333333333331361</c:v>
                </c:pt>
                <c:pt idx="375">
                  <c:v>-0.33333333333331361</c:v>
                </c:pt>
                <c:pt idx="376">
                  <c:v>-0.33333333333336096</c:v>
                </c:pt>
                <c:pt idx="377">
                  <c:v>0</c:v>
                </c:pt>
                <c:pt idx="378">
                  <c:v>-0.33333333333331361</c:v>
                </c:pt>
                <c:pt idx="379">
                  <c:v>-0.33333333333336096</c:v>
                </c:pt>
                <c:pt idx="380">
                  <c:v>-0.33333333333331361</c:v>
                </c:pt>
                <c:pt idx="381">
                  <c:v>0</c:v>
                </c:pt>
                <c:pt idx="382">
                  <c:v>-0.66666666666668251</c:v>
                </c:pt>
                <c:pt idx="383">
                  <c:v>0</c:v>
                </c:pt>
                <c:pt idx="384">
                  <c:v>0</c:v>
                </c:pt>
                <c:pt idx="385">
                  <c:v>-0.33333333333331361</c:v>
                </c:pt>
                <c:pt idx="386">
                  <c:v>-0.33333333333336096</c:v>
                </c:pt>
                <c:pt idx="387">
                  <c:v>-0.33333333333331755</c:v>
                </c:pt>
                <c:pt idx="388">
                  <c:v>-0.33333333333331361</c:v>
                </c:pt>
                <c:pt idx="389">
                  <c:v>-0.33333333333336096</c:v>
                </c:pt>
                <c:pt idx="390">
                  <c:v>-0.33333333333331361</c:v>
                </c:pt>
                <c:pt idx="391">
                  <c:v>-0.33333333333336096</c:v>
                </c:pt>
                <c:pt idx="392">
                  <c:v>0</c:v>
                </c:pt>
                <c:pt idx="393">
                  <c:v>-0.33333333333331361</c:v>
                </c:pt>
                <c:pt idx="394">
                  <c:v>-0.66666666666667451</c:v>
                </c:pt>
                <c:pt idx="395">
                  <c:v>-0.33333333333331361</c:v>
                </c:pt>
                <c:pt idx="396">
                  <c:v>-0.33333333333336096</c:v>
                </c:pt>
                <c:pt idx="397">
                  <c:v>-0.33333333333331755</c:v>
                </c:pt>
                <c:pt idx="398">
                  <c:v>0</c:v>
                </c:pt>
                <c:pt idx="399">
                  <c:v>-0.33333333333331361</c:v>
                </c:pt>
                <c:pt idx="400">
                  <c:v>-0.33333333333336096</c:v>
                </c:pt>
                <c:pt idx="401">
                  <c:v>-0.33333333333331361</c:v>
                </c:pt>
                <c:pt idx="402">
                  <c:v>-0.3333333333333649</c:v>
                </c:pt>
                <c:pt idx="403">
                  <c:v>-0.33333333333331361</c:v>
                </c:pt>
                <c:pt idx="404">
                  <c:v>-0.33333333333331361</c:v>
                </c:pt>
                <c:pt idx="405">
                  <c:v>-0.33333333333336096</c:v>
                </c:pt>
                <c:pt idx="406">
                  <c:v>-0.33333333333331361</c:v>
                </c:pt>
                <c:pt idx="407">
                  <c:v>-0.3333333333333649</c:v>
                </c:pt>
                <c:pt idx="408">
                  <c:v>-0.33333333333331361</c:v>
                </c:pt>
                <c:pt idx="409">
                  <c:v>-0.33333333333331361</c:v>
                </c:pt>
                <c:pt idx="410">
                  <c:v>-0.33333333333336096</c:v>
                </c:pt>
                <c:pt idx="411">
                  <c:v>-0.33333333333331361</c:v>
                </c:pt>
                <c:pt idx="412">
                  <c:v>-0.3333333333333649</c:v>
                </c:pt>
                <c:pt idx="413">
                  <c:v>-0.33333333333330967</c:v>
                </c:pt>
                <c:pt idx="414">
                  <c:v>-0.33333333333331755</c:v>
                </c:pt>
                <c:pt idx="415">
                  <c:v>-0.3333333333333649</c:v>
                </c:pt>
                <c:pt idx="416">
                  <c:v>-0.66666666666666663</c:v>
                </c:pt>
                <c:pt idx="417">
                  <c:v>-0.33333333333331755</c:v>
                </c:pt>
                <c:pt idx="418">
                  <c:v>-0.33333333333330967</c:v>
                </c:pt>
                <c:pt idx="419">
                  <c:v>-0.3333333333333649</c:v>
                </c:pt>
                <c:pt idx="420">
                  <c:v>-0.33333333333331755</c:v>
                </c:pt>
                <c:pt idx="421">
                  <c:v>-0.66666666666666663</c:v>
                </c:pt>
                <c:pt idx="422">
                  <c:v>-0.33333333333331755</c:v>
                </c:pt>
                <c:pt idx="423">
                  <c:v>-0.66666666666666663</c:v>
                </c:pt>
                <c:pt idx="424">
                  <c:v>0</c:v>
                </c:pt>
                <c:pt idx="425">
                  <c:v>-0.66666666666668251</c:v>
                </c:pt>
                <c:pt idx="426">
                  <c:v>-0.33333333333330967</c:v>
                </c:pt>
                <c:pt idx="427">
                  <c:v>-0.3333333333333649</c:v>
                </c:pt>
                <c:pt idx="428">
                  <c:v>-0.66666666666666663</c:v>
                </c:pt>
                <c:pt idx="429">
                  <c:v>-0.33333333333331755</c:v>
                </c:pt>
                <c:pt idx="430">
                  <c:v>-0.66666666666668251</c:v>
                </c:pt>
                <c:pt idx="431">
                  <c:v>-0.33333333333330967</c:v>
                </c:pt>
                <c:pt idx="432">
                  <c:v>-0.66666666666668251</c:v>
                </c:pt>
                <c:pt idx="433">
                  <c:v>-0.66666666666666663</c:v>
                </c:pt>
                <c:pt idx="434">
                  <c:v>-0.66666666666668251</c:v>
                </c:pt>
                <c:pt idx="435">
                  <c:v>-0.33333333333331755</c:v>
                </c:pt>
                <c:pt idx="436">
                  <c:v>-0.66666666666666663</c:v>
                </c:pt>
                <c:pt idx="437">
                  <c:v>-0.66666666666668251</c:v>
                </c:pt>
                <c:pt idx="438">
                  <c:v>-0.66666666666661933</c:v>
                </c:pt>
                <c:pt idx="439">
                  <c:v>-0.66666666666668251</c:v>
                </c:pt>
                <c:pt idx="440">
                  <c:v>-0.66666666666668251</c:v>
                </c:pt>
                <c:pt idx="441">
                  <c:v>-0.66666666666666663</c:v>
                </c:pt>
                <c:pt idx="442">
                  <c:v>-0.66666666666668251</c:v>
                </c:pt>
                <c:pt idx="443">
                  <c:v>-0.66666666666661933</c:v>
                </c:pt>
                <c:pt idx="444">
                  <c:v>-0.66666666666668251</c:v>
                </c:pt>
                <c:pt idx="445">
                  <c:v>-0.66666666666668251</c:v>
                </c:pt>
                <c:pt idx="446">
                  <c:v>-0.99999999999997635</c:v>
                </c:pt>
                <c:pt idx="447">
                  <c:v>-1</c:v>
                </c:pt>
                <c:pt idx="448">
                  <c:v>-0.66666666666666663</c:v>
                </c:pt>
                <c:pt idx="449">
                  <c:v>-1</c:v>
                </c:pt>
                <c:pt idx="450">
                  <c:v>-1.0000000000000473</c:v>
                </c:pt>
                <c:pt idx="451">
                  <c:v>-0.99999999999997635</c:v>
                </c:pt>
                <c:pt idx="452">
                  <c:v>-1.3333333333333175</c:v>
                </c:pt>
                <c:pt idx="453">
                  <c:v>-1.0000000000000238</c:v>
                </c:pt>
                <c:pt idx="454">
                  <c:v>-1.3333333333333175</c:v>
                </c:pt>
                <c:pt idx="455">
                  <c:v>-1.6666666666666825</c:v>
                </c:pt>
                <c:pt idx="456">
                  <c:v>-1.666666666666643</c:v>
                </c:pt>
                <c:pt idx="457">
                  <c:v>-2.333333333333365</c:v>
                </c:pt>
                <c:pt idx="458">
                  <c:v>-2.3333333333333095</c:v>
                </c:pt>
                <c:pt idx="459">
                  <c:v>-3</c:v>
                </c:pt>
                <c:pt idx="460">
                  <c:v>-3.66666666666673</c:v>
                </c:pt>
                <c:pt idx="461">
                  <c:v>-4.6666666666665719</c:v>
                </c:pt>
                <c:pt idx="462">
                  <c:v>-5.66666666666673</c:v>
                </c:pt>
                <c:pt idx="463">
                  <c:v>-7.6666666666665479</c:v>
                </c:pt>
                <c:pt idx="464">
                  <c:v>-10.000000000000094</c:v>
                </c:pt>
                <c:pt idx="465">
                  <c:v>-12.000000000000142</c:v>
                </c:pt>
                <c:pt idx="466">
                  <c:v>-14.999999999999787</c:v>
                </c:pt>
                <c:pt idx="467">
                  <c:v>-17.666666666666824</c:v>
                </c:pt>
                <c:pt idx="468">
                  <c:v>-20.999999999999691</c:v>
                </c:pt>
                <c:pt idx="469">
                  <c:v>-23.333333333333556</c:v>
                </c:pt>
                <c:pt idx="470">
                  <c:v>-24.66666666666692</c:v>
                </c:pt>
                <c:pt idx="471">
                  <c:v>-23.666666666666313</c:v>
                </c:pt>
                <c:pt idx="472">
                  <c:v>-20.000000000000203</c:v>
                </c:pt>
                <c:pt idx="473">
                  <c:v>-15.333333333333108</c:v>
                </c:pt>
                <c:pt idx="474">
                  <c:v>-11.333333333333448</c:v>
                </c:pt>
                <c:pt idx="475">
                  <c:v>-8.6666666666667478</c:v>
                </c:pt>
                <c:pt idx="476">
                  <c:v>-6.6666666666665719</c:v>
                </c:pt>
                <c:pt idx="477">
                  <c:v>-5.3333333333333828</c:v>
                </c:pt>
                <c:pt idx="478">
                  <c:v>-3.9999999999999409</c:v>
                </c:pt>
                <c:pt idx="479">
                  <c:v>-3.333333333333365</c:v>
                </c:pt>
                <c:pt idx="480">
                  <c:v>-2.6666666666666945</c:v>
                </c:pt>
                <c:pt idx="481">
                  <c:v>-2.333333333333298</c:v>
                </c:pt>
                <c:pt idx="482">
                  <c:v>-1.6666666666666854</c:v>
                </c:pt>
                <c:pt idx="483">
                  <c:v>-1.666666666666643</c:v>
                </c:pt>
                <c:pt idx="484">
                  <c:v>-1.3333333333333441</c:v>
                </c:pt>
                <c:pt idx="485">
                  <c:v>-1.0000000000000118</c:v>
                </c:pt>
                <c:pt idx="486">
                  <c:v>-1.3333333333333126</c:v>
                </c:pt>
                <c:pt idx="487">
                  <c:v>-0.66666666666667362</c:v>
                </c:pt>
                <c:pt idx="488">
                  <c:v>-0.99999999999998523</c:v>
                </c:pt>
                <c:pt idx="489">
                  <c:v>-0.66666666666667362</c:v>
                </c:pt>
                <c:pt idx="490">
                  <c:v>-0.66666666666667362</c:v>
                </c:pt>
                <c:pt idx="491">
                  <c:v>-0.66666666666665775</c:v>
                </c:pt>
                <c:pt idx="492">
                  <c:v>-0.66666666666667063</c:v>
                </c:pt>
                <c:pt idx="493">
                  <c:v>-0.66666666666665775</c:v>
                </c:pt>
                <c:pt idx="494">
                  <c:v>-0.33333333333333826</c:v>
                </c:pt>
                <c:pt idx="495">
                  <c:v>-0.66666666666667063</c:v>
                </c:pt>
                <c:pt idx="496">
                  <c:v>-0.33333333333333037</c:v>
                </c:pt>
                <c:pt idx="497">
                  <c:v>-0.33333333333333531</c:v>
                </c:pt>
                <c:pt idx="498">
                  <c:v>-0.66666666666665775</c:v>
                </c:pt>
                <c:pt idx="499">
                  <c:v>-0.33333333333333681</c:v>
                </c:pt>
                <c:pt idx="500">
                  <c:v>-0.33333333333333681</c:v>
                </c:pt>
                <c:pt idx="501">
                  <c:v>-0.33333333333332743</c:v>
                </c:pt>
                <c:pt idx="502">
                  <c:v>-0.33333333333333681</c:v>
                </c:pt>
                <c:pt idx="503">
                  <c:v>-0.33333333333332887</c:v>
                </c:pt>
                <c:pt idx="504">
                  <c:v>-0.33333333333333681</c:v>
                </c:pt>
                <c:pt idx="505">
                  <c:v>-0.33333333333333681</c:v>
                </c:pt>
                <c:pt idx="506">
                  <c:v>-0.33333333333332743</c:v>
                </c:pt>
                <c:pt idx="507">
                  <c:v>0</c:v>
                </c:pt>
                <c:pt idx="508">
                  <c:v>-0.33333333333332887</c:v>
                </c:pt>
                <c:pt idx="509">
                  <c:v>-0.33333333333333681</c:v>
                </c:pt>
                <c:pt idx="510">
                  <c:v>0</c:v>
                </c:pt>
                <c:pt idx="511">
                  <c:v>-0.33333333333332887</c:v>
                </c:pt>
                <c:pt idx="512">
                  <c:v>-0.33333333333333681</c:v>
                </c:pt>
                <c:pt idx="513">
                  <c:v>0</c:v>
                </c:pt>
                <c:pt idx="514">
                  <c:v>-0.33333333333333531</c:v>
                </c:pt>
                <c:pt idx="515">
                  <c:v>0</c:v>
                </c:pt>
                <c:pt idx="516">
                  <c:v>-0.33333333333332887</c:v>
                </c:pt>
                <c:pt idx="517">
                  <c:v>0</c:v>
                </c:pt>
                <c:pt idx="518">
                  <c:v>-0.33333333333332887</c:v>
                </c:pt>
                <c:pt idx="519">
                  <c:v>0</c:v>
                </c:pt>
                <c:pt idx="520">
                  <c:v>-0.33333333333333681</c:v>
                </c:pt>
                <c:pt idx="521">
                  <c:v>0</c:v>
                </c:pt>
                <c:pt idx="522">
                  <c:v>-0.33333333333332099</c:v>
                </c:pt>
                <c:pt idx="523">
                  <c:v>0</c:v>
                </c:pt>
                <c:pt idx="524">
                  <c:v>0</c:v>
                </c:pt>
                <c:pt idx="525">
                  <c:v>-0.33333333333333531</c:v>
                </c:pt>
                <c:pt idx="526">
                  <c:v>0</c:v>
                </c:pt>
                <c:pt idx="527">
                  <c:v>-0.33333333333332099</c:v>
                </c:pt>
                <c:pt idx="528">
                  <c:v>0</c:v>
                </c:pt>
                <c:pt idx="529">
                  <c:v>0</c:v>
                </c:pt>
                <c:pt idx="530">
                  <c:v>-0.33333333333333681</c:v>
                </c:pt>
                <c:pt idx="531">
                  <c:v>0</c:v>
                </c:pt>
                <c:pt idx="532">
                  <c:v>0</c:v>
                </c:pt>
                <c:pt idx="533">
                  <c:v>-0.33333333333333681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-0.33333333333332027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-0.33333333333333681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-0.33333333333333603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-0.33333333333333681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-0.33333333333333681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-0.33333333333332027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-0.33333333333333681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-0.33333333333332027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-1.6666666666666827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6.9686411149825784E-3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4DD-4B00-84AD-A81408B51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013104"/>
        <c:axId val="196672976"/>
      </c:scatterChart>
      <c:valAx>
        <c:axId val="191013104"/>
        <c:scaling>
          <c:orientation val="minMax"/>
          <c:max val="70"/>
          <c:min val="-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7642673203585401"/>
              <c:y val="0.879227053140096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6672976"/>
        <c:crosses val="autoZero"/>
        <c:crossBetween val="midCat"/>
        <c:majorUnit val="10"/>
      </c:valAx>
      <c:valAx>
        <c:axId val="196672976"/>
        <c:scaling>
          <c:orientation val="minMax"/>
          <c:max val="30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6.2051701084534248E-2"/>
              <c:y val="0.418327294685990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1013104"/>
        <c:crosses val="autoZero"/>
        <c:crossBetween val="midCat"/>
        <c:majorUnit val="5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 dirty="0"/>
              <a:t>Fig. 7a 1st Derivative_729_6FFF_15X15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'6FFF_15X15'!$E$3:$E$23</c:f>
              <c:numCache>
                <c:formatCode>0.00</c:formatCode>
                <c:ptCount val="21"/>
                <c:pt idx="0">
                  <c:v>-100</c:v>
                </c:pt>
                <c:pt idx="1">
                  <c:v>-90</c:v>
                </c:pt>
                <c:pt idx="2">
                  <c:v>-80</c:v>
                </c:pt>
                <c:pt idx="3">
                  <c:v>-70</c:v>
                </c:pt>
                <c:pt idx="4">
                  <c:v>-60</c:v>
                </c:pt>
                <c:pt idx="5">
                  <c:v>-50</c:v>
                </c:pt>
                <c:pt idx="6">
                  <c:v>-40</c:v>
                </c:pt>
                <c:pt idx="7">
                  <c:v>-30</c:v>
                </c:pt>
                <c:pt idx="8">
                  <c:v>-20</c:v>
                </c:pt>
                <c:pt idx="9">
                  <c:v>-10</c:v>
                </c:pt>
                <c:pt idx="10">
                  <c:v>0</c:v>
                </c:pt>
                <c:pt idx="11">
                  <c:v>10</c:v>
                </c:pt>
                <c:pt idx="12">
                  <c:v>20</c:v>
                </c:pt>
                <c:pt idx="13">
                  <c:v>30</c:v>
                </c:pt>
                <c:pt idx="14">
                  <c:v>40</c:v>
                </c:pt>
                <c:pt idx="15">
                  <c:v>50</c:v>
                </c:pt>
                <c:pt idx="16">
                  <c:v>60</c:v>
                </c:pt>
                <c:pt idx="17">
                  <c:v>70</c:v>
                </c:pt>
                <c:pt idx="18">
                  <c:v>80</c:v>
                </c:pt>
                <c:pt idx="19">
                  <c:v>90</c:v>
                </c:pt>
                <c:pt idx="20">
                  <c:v>100</c:v>
                </c:pt>
              </c:numCache>
            </c:numRef>
          </c:xVal>
          <c:yVal>
            <c:numRef>
              <c:f>'6FFF_15X15'!$F$3:$F$23</c:f>
              <c:numCache>
                <c:formatCode>General</c:formatCode>
                <c:ptCount val="21"/>
                <c:pt idx="0">
                  <c:v>0.16000000000000006</c:v>
                </c:pt>
                <c:pt idx="1">
                  <c:v>0.57999999999999985</c:v>
                </c:pt>
                <c:pt idx="2">
                  <c:v>6.42</c:v>
                </c:pt>
                <c:pt idx="3">
                  <c:v>0.88999999999999913</c:v>
                </c:pt>
                <c:pt idx="4">
                  <c:v>0.42999999999999972</c:v>
                </c:pt>
                <c:pt idx="5">
                  <c:v>0.37000000000000027</c:v>
                </c:pt>
                <c:pt idx="6">
                  <c:v>0.3</c:v>
                </c:pt>
                <c:pt idx="7">
                  <c:v>0.25</c:v>
                </c:pt>
                <c:pt idx="8">
                  <c:v>0.16000000000000086</c:v>
                </c:pt>
                <c:pt idx="9">
                  <c:v>5.9999999999999429E-2</c:v>
                </c:pt>
                <c:pt idx="10">
                  <c:v>-0.05</c:v>
                </c:pt>
                <c:pt idx="11">
                  <c:v>-0.17000000000000029</c:v>
                </c:pt>
                <c:pt idx="12">
                  <c:v>-0.25999999999999945</c:v>
                </c:pt>
                <c:pt idx="13">
                  <c:v>-0.31000000000000083</c:v>
                </c:pt>
                <c:pt idx="14">
                  <c:v>-0.35999999999999943</c:v>
                </c:pt>
                <c:pt idx="15">
                  <c:v>-0.44000000000000056</c:v>
                </c:pt>
                <c:pt idx="16">
                  <c:v>-0.95</c:v>
                </c:pt>
                <c:pt idx="17">
                  <c:v>-6.3899999999999988</c:v>
                </c:pt>
                <c:pt idx="18">
                  <c:v>-0.52999999999999992</c:v>
                </c:pt>
                <c:pt idx="19">
                  <c:v>-0.16000000000000006</c:v>
                </c:pt>
                <c:pt idx="20">
                  <c:v>3.7999999999999999E-2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FE4-4BEA-A783-8CB841515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566959"/>
        <c:axId val="1936139135"/>
      </c:scatterChart>
      <c:valAx>
        <c:axId val="1950566959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Distance (mm)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0.41312385714818817"/>
              <c:y val="0.916212109332706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36139135"/>
        <c:crosses val="autoZero"/>
        <c:crossBetween val="midCat"/>
        <c:majorUnit val="10"/>
        <c:minorUnit val="1"/>
      </c:valAx>
      <c:valAx>
        <c:axId val="193613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1.579778830963665E-2"/>
              <c:y val="0.406185713272327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50566959"/>
        <c:crosses val="autoZero"/>
        <c:crossBetween val="midCat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7b 1st Derivative_1500_6FFF_15X15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'6FFF_15X15'!$E$3:$E$37</c:f>
              <c:numCache>
                <c:formatCode>0.00</c:formatCode>
                <c:ptCount val="35"/>
                <c:pt idx="0">
                  <c:v>-120.21</c:v>
                </c:pt>
                <c:pt idx="1">
                  <c:v>-113.14</c:v>
                </c:pt>
                <c:pt idx="2">
                  <c:v>-106.07</c:v>
                </c:pt>
                <c:pt idx="3">
                  <c:v>-98.99</c:v>
                </c:pt>
                <c:pt idx="4">
                  <c:v>-91.92</c:v>
                </c:pt>
                <c:pt idx="5">
                  <c:v>-84.85</c:v>
                </c:pt>
                <c:pt idx="6">
                  <c:v>-77.78</c:v>
                </c:pt>
                <c:pt idx="7">
                  <c:v>-70.709999999999994</c:v>
                </c:pt>
                <c:pt idx="8">
                  <c:v>-63.64</c:v>
                </c:pt>
                <c:pt idx="9">
                  <c:v>-56.57</c:v>
                </c:pt>
                <c:pt idx="10">
                  <c:v>-49.5</c:v>
                </c:pt>
                <c:pt idx="11">
                  <c:v>-42.43</c:v>
                </c:pt>
                <c:pt idx="12">
                  <c:v>-35.36</c:v>
                </c:pt>
                <c:pt idx="13">
                  <c:v>-28.28</c:v>
                </c:pt>
                <c:pt idx="14">
                  <c:v>-21.21</c:v>
                </c:pt>
                <c:pt idx="15">
                  <c:v>-14.14</c:v>
                </c:pt>
                <c:pt idx="16">
                  <c:v>-7.07</c:v>
                </c:pt>
                <c:pt idx="17">
                  <c:v>0</c:v>
                </c:pt>
                <c:pt idx="18">
                  <c:v>7.07</c:v>
                </c:pt>
                <c:pt idx="19">
                  <c:v>14.14</c:v>
                </c:pt>
                <c:pt idx="20">
                  <c:v>21.21</c:v>
                </c:pt>
                <c:pt idx="21">
                  <c:v>28.28</c:v>
                </c:pt>
                <c:pt idx="22">
                  <c:v>35.36</c:v>
                </c:pt>
                <c:pt idx="23">
                  <c:v>42.43</c:v>
                </c:pt>
                <c:pt idx="24">
                  <c:v>49.5</c:v>
                </c:pt>
                <c:pt idx="25">
                  <c:v>56.57</c:v>
                </c:pt>
                <c:pt idx="26">
                  <c:v>63.64</c:v>
                </c:pt>
                <c:pt idx="27">
                  <c:v>70.709999999999994</c:v>
                </c:pt>
                <c:pt idx="28">
                  <c:v>77.78</c:v>
                </c:pt>
                <c:pt idx="29">
                  <c:v>84.85</c:v>
                </c:pt>
                <c:pt idx="30">
                  <c:v>91.92</c:v>
                </c:pt>
                <c:pt idx="31">
                  <c:v>98.99</c:v>
                </c:pt>
                <c:pt idx="32">
                  <c:v>106.07</c:v>
                </c:pt>
                <c:pt idx="33">
                  <c:v>113.14</c:v>
                </c:pt>
                <c:pt idx="34">
                  <c:v>120.21</c:v>
                </c:pt>
              </c:numCache>
            </c:numRef>
          </c:xVal>
          <c:yVal>
            <c:numRef>
              <c:f>'6FFF_15X15'!$F$3:$F$37</c:f>
              <c:numCache>
                <c:formatCode>General</c:formatCode>
                <c:ptCount val="35"/>
                <c:pt idx="0">
                  <c:v>7.072135785007079E-2</c:v>
                </c:pt>
                <c:pt idx="1">
                  <c:v>7.0721357850070651E-2</c:v>
                </c:pt>
                <c:pt idx="2">
                  <c:v>0.11299435028248588</c:v>
                </c:pt>
                <c:pt idx="3">
                  <c:v>0.18387553041018415</c:v>
                </c:pt>
                <c:pt idx="4">
                  <c:v>0.31117397454031076</c:v>
                </c:pt>
                <c:pt idx="5">
                  <c:v>1.5558698727015576</c:v>
                </c:pt>
                <c:pt idx="6">
                  <c:v>7.7934936350777857</c:v>
                </c:pt>
                <c:pt idx="7">
                  <c:v>1.1881188118811881</c:v>
                </c:pt>
                <c:pt idx="8">
                  <c:v>0.53748231966053905</c:v>
                </c:pt>
                <c:pt idx="9">
                  <c:v>0.41018387553040897</c:v>
                </c:pt>
                <c:pt idx="10">
                  <c:v>0.38189533239038226</c:v>
                </c:pt>
                <c:pt idx="11">
                  <c:v>0.31117397454031154</c:v>
                </c:pt>
                <c:pt idx="12">
                  <c:v>0.29661016949152469</c:v>
                </c:pt>
                <c:pt idx="13">
                  <c:v>0.24045261669024084</c:v>
                </c:pt>
                <c:pt idx="14">
                  <c:v>0.18387553041018348</c:v>
                </c:pt>
                <c:pt idx="15">
                  <c:v>0.11315417256011275</c:v>
                </c:pt>
                <c:pt idx="16">
                  <c:v>5.6577086280057379E-2</c:v>
                </c:pt>
                <c:pt idx="17">
                  <c:v>-4.2432814710042031E-2</c:v>
                </c:pt>
                <c:pt idx="18">
                  <c:v>-0.11315417256011275</c:v>
                </c:pt>
                <c:pt idx="19">
                  <c:v>-0.19801980198019881</c:v>
                </c:pt>
                <c:pt idx="20">
                  <c:v>-0.22630834512022549</c:v>
                </c:pt>
                <c:pt idx="21">
                  <c:v>-0.28248587570621475</c:v>
                </c:pt>
                <c:pt idx="22">
                  <c:v>-0.31117397454031154</c:v>
                </c:pt>
                <c:pt idx="23">
                  <c:v>-0.3536067892503536</c:v>
                </c:pt>
                <c:pt idx="24">
                  <c:v>-0.39603960396039561</c:v>
                </c:pt>
                <c:pt idx="25">
                  <c:v>-0.55162659123055235</c:v>
                </c:pt>
                <c:pt idx="26">
                  <c:v>-1.2305516265912322</c:v>
                </c:pt>
                <c:pt idx="27">
                  <c:v>-7.708628005657701</c:v>
                </c:pt>
                <c:pt idx="28">
                  <c:v>-1.6407355021216425</c:v>
                </c:pt>
                <c:pt idx="29">
                  <c:v>-0.32531824611032495</c:v>
                </c:pt>
                <c:pt idx="30">
                  <c:v>-0.16973125884016993</c:v>
                </c:pt>
                <c:pt idx="31">
                  <c:v>-0.11299435028248594</c:v>
                </c:pt>
                <c:pt idx="32">
                  <c:v>-8.4865629420084784E-2</c:v>
                </c:pt>
                <c:pt idx="33">
                  <c:v>-7.072135785007079E-2</c:v>
                </c:pt>
                <c:pt idx="34">
                  <c:v>1.9133183595374761E-2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6B4-468F-85A9-E51B6494F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8356031"/>
        <c:axId val="1947473135"/>
      </c:scatterChart>
      <c:valAx>
        <c:axId val="2028356031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40205359400486551"/>
              <c:y val="0.91224647772513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947473135"/>
        <c:crosses val="autoZero"/>
        <c:crossBetween val="midCat"/>
        <c:majorUnit val="10"/>
        <c:minorUnit val="1"/>
      </c:valAx>
      <c:valAx>
        <c:axId val="1947473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1st Derivative</a:t>
                </a:r>
              </a:p>
            </c:rich>
          </c:tx>
          <c:layout>
            <c:manualLayout>
              <c:xMode val="edge"/>
              <c:yMode val="edge"/>
              <c:x val="8.9522652266290428E-3"/>
              <c:y val="0.429049542704743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2028356031"/>
        <c:crosses val="autoZero"/>
        <c:crossBetween val="midCat"/>
        <c:majorUnit val="2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IN"/>
              <a:t>Fig. 7c 1st Derivative_1600_6FFF_15X15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9.2488014892093059E-2"/>
          <c:y val="0.2608457484853749"/>
          <c:w val="0.8200590252810297"/>
          <c:h val="0.6166633017026717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'6FFF_15X15'!$E$3:$E$45</c:f>
              <c:numCache>
                <c:formatCode>0.00</c:formatCode>
                <c:ptCount val="43"/>
                <c:pt idx="0">
                  <c:v>-105</c:v>
                </c:pt>
                <c:pt idx="1">
                  <c:v>-100</c:v>
                </c:pt>
                <c:pt idx="2">
                  <c:v>-95</c:v>
                </c:pt>
                <c:pt idx="3">
                  <c:v>-90</c:v>
                </c:pt>
                <c:pt idx="4">
                  <c:v>-85</c:v>
                </c:pt>
                <c:pt idx="5">
                  <c:v>-80</c:v>
                </c:pt>
                <c:pt idx="6">
                  <c:v>-75</c:v>
                </c:pt>
                <c:pt idx="7">
                  <c:v>-70</c:v>
                </c:pt>
                <c:pt idx="8">
                  <c:v>-65</c:v>
                </c:pt>
                <c:pt idx="9">
                  <c:v>-60</c:v>
                </c:pt>
                <c:pt idx="10">
                  <c:v>-55</c:v>
                </c:pt>
                <c:pt idx="11">
                  <c:v>-50</c:v>
                </c:pt>
                <c:pt idx="12">
                  <c:v>-45</c:v>
                </c:pt>
                <c:pt idx="13">
                  <c:v>-40</c:v>
                </c:pt>
                <c:pt idx="14">
                  <c:v>-35</c:v>
                </c:pt>
                <c:pt idx="15">
                  <c:v>-30</c:v>
                </c:pt>
                <c:pt idx="16">
                  <c:v>-25</c:v>
                </c:pt>
                <c:pt idx="17">
                  <c:v>-20</c:v>
                </c:pt>
                <c:pt idx="18">
                  <c:v>-15</c:v>
                </c:pt>
                <c:pt idx="19">
                  <c:v>-10</c:v>
                </c:pt>
                <c:pt idx="20">
                  <c:v>-5</c:v>
                </c:pt>
                <c:pt idx="21">
                  <c:v>0</c:v>
                </c:pt>
                <c:pt idx="22">
                  <c:v>5</c:v>
                </c:pt>
                <c:pt idx="23">
                  <c:v>10</c:v>
                </c:pt>
                <c:pt idx="24">
                  <c:v>15</c:v>
                </c:pt>
                <c:pt idx="25">
                  <c:v>20</c:v>
                </c:pt>
                <c:pt idx="26">
                  <c:v>25</c:v>
                </c:pt>
                <c:pt idx="27">
                  <c:v>30</c:v>
                </c:pt>
                <c:pt idx="28">
                  <c:v>35</c:v>
                </c:pt>
                <c:pt idx="29">
                  <c:v>40</c:v>
                </c:pt>
                <c:pt idx="30">
                  <c:v>45</c:v>
                </c:pt>
                <c:pt idx="31">
                  <c:v>50</c:v>
                </c:pt>
                <c:pt idx="32">
                  <c:v>55</c:v>
                </c:pt>
                <c:pt idx="33">
                  <c:v>60</c:v>
                </c:pt>
                <c:pt idx="34">
                  <c:v>65</c:v>
                </c:pt>
                <c:pt idx="35">
                  <c:v>70</c:v>
                </c:pt>
                <c:pt idx="36">
                  <c:v>75</c:v>
                </c:pt>
                <c:pt idx="37">
                  <c:v>80</c:v>
                </c:pt>
                <c:pt idx="38">
                  <c:v>85</c:v>
                </c:pt>
                <c:pt idx="39">
                  <c:v>90</c:v>
                </c:pt>
                <c:pt idx="40">
                  <c:v>95</c:v>
                </c:pt>
                <c:pt idx="41">
                  <c:v>100</c:v>
                </c:pt>
                <c:pt idx="42">
                  <c:v>105</c:v>
                </c:pt>
              </c:numCache>
            </c:numRef>
          </c:xVal>
          <c:yVal>
            <c:numRef>
              <c:f>'6FFF_15X15'!$F$3:$F$45</c:f>
              <c:numCache>
                <c:formatCode>General</c:formatCode>
                <c:ptCount val="43"/>
                <c:pt idx="0">
                  <c:v>0.1</c:v>
                </c:pt>
                <c:pt idx="1">
                  <c:v>0.14000000000000004</c:v>
                </c:pt>
                <c:pt idx="2">
                  <c:v>0.17999999999999988</c:v>
                </c:pt>
                <c:pt idx="3">
                  <c:v>0.24000000000000005</c:v>
                </c:pt>
                <c:pt idx="4">
                  <c:v>0.76000000000000012</c:v>
                </c:pt>
                <c:pt idx="5">
                  <c:v>6.6800000000000015</c:v>
                </c:pt>
                <c:pt idx="6">
                  <c:v>7.0799999999999983</c:v>
                </c:pt>
                <c:pt idx="7">
                  <c:v>0.84000000000000052</c:v>
                </c:pt>
                <c:pt idx="8">
                  <c:v>0.5</c:v>
                </c:pt>
                <c:pt idx="9">
                  <c:v>0.44000000000000056</c:v>
                </c:pt>
                <c:pt idx="10">
                  <c:v>0.35999999999999943</c:v>
                </c:pt>
                <c:pt idx="11">
                  <c:v>0.34000000000000058</c:v>
                </c:pt>
                <c:pt idx="12">
                  <c:v>0.28000000000000114</c:v>
                </c:pt>
                <c:pt idx="13">
                  <c:v>0.25999999999999945</c:v>
                </c:pt>
                <c:pt idx="14">
                  <c:v>0.25999999999999945</c:v>
                </c:pt>
                <c:pt idx="15">
                  <c:v>0.24000000000000057</c:v>
                </c:pt>
                <c:pt idx="16">
                  <c:v>0.1799999999999983</c:v>
                </c:pt>
                <c:pt idx="17">
                  <c:v>0.2</c:v>
                </c:pt>
                <c:pt idx="18">
                  <c:v>0.1200000000000017</c:v>
                </c:pt>
                <c:pt idx="19">
                  <c:v>7.9999999999998295E-2</c:v>
                </c:pt>
                <c:pt idx="20">
                  <c:v>-1.9999999999998862E-2</c:v>
                </c:pt>
                <c:pt idx="21">
                  <c:v>0</c:v>
                </c:pt>
                <c:pt idx="22">
                  <c:v>-8.000000000000114E-2</c:v>
                </c:pt>
                <c:pt idx="23">
                  <c:v>-0.11999999999999886</c:v>
                </c:pt>
                <c:pt idx="24">
                  <c:v>-0.15999999999999942</c:v>
                </c:pt>
                <c:pt idx="25">
                  <c:v>-0.2</c:v>
                </c:pt>
                <c:pt idx="26">
                  <c:v>-0.24000000000000057</c:v>
                </c:pt>
                <c:pt idx="27">
                  <c:v>-0.28000000000000114</c:v>
                </c:pt>
                <c:pt idx="28">
                  <c:v>-0.27999999999999831</c:v>
                </c:pt>
                <c:pt idx="29">
                  <c:v>-0.32000000000000173</c:v>
                </c:pt>
                <c:pt idx="30">
                  <c:v>-0.37999999999999828</c:v>
                </c:pt>
                <c:pt idx="31">
                  <c:v>-0.38000000000000111</c:v>
                </c:pt>
                <c:pt idx="32">
                  <c:v>-0.45999999999999941</c:v>
                </c:pt>
                <c:pt idx="33">
                  <c:v>-0.51999999999999891</c:v>
                </c:pt>
                <c:pt idx="34">
                  <c:v>-0.8</c:v>
                </c:pt>
                <c:pt idx="35">
                  <c:v>-7.080000000000001</c:v>
                </c:pt>
                <c:pt idx="36">
                  <c:v>-6.4599999999999991</c:v>
                </c:pt>
                <c:pt idx="37">
                  <c:v>-0.85999999999999976</c:v>
                </c:pt>
                <c:pt idx="38">
                  <c:v>-0.24000000000000005</c:v>
                </c:pt>
                <c:pt idx="39">
                  <c:v>-0.18000000000000008</c:v>
                </c:pt>
                <c:pt idx="40">
                  <c:v>-0.14000000000000004</c:v>
                </c:pt>
                <c:pt idx="41">
                  <c:v>-9.9999999999999908E-2</c:v>
                </c:pt>
                <c:pt idx="42">
                  <c:v>3.4285714285714287E-2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B40-4EF9-958B-559E4A40D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0859791"/>
        <c:axId val="1298228047"/>
      </c:scatterChart>
      <c:valAx>
        <c:axId val="1290859791"/>
        <c:scaling>
          <c:orientation val="minMax"/>
          <c:max val="10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/>
                  <a:t>Distance (mm)</a:t>
                </a:r>
              </a:p>
            </c:rich>
          </c:tx>
          <c:layout>
            <c:manualLayout>
              <c:xMode val="edge"/>
              <c:yMode val="edge"/>
              <c:x val="0.39594598242216311"/>
              <c:y val="0.905168326220957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298228047"/>
        <c:crosses val="autoZero"/>
        <c:crossBetween val="midCat"/>
        <c:majorUnit val="10"/>
        <c:minorUnit val="1"/>
      </c:valAx>
      <c:valAx>
        <c:axId val="1298228047"/>
        <c:scaling>
          <c:orientation val="minMax"/>
          <c:max val="8"/>
          <c:min val="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1st Derivative</a:t>
                </a:r>
                <a:endParaRPr lang="en-IN"/>
              </a:p>
            </c:rich>
          </c:tx>
          <c:layout>
            <c:manualLayout>
              <c:xMode val="edge"/>
              <c:yMode val="edge"/>
              <c:x val="1.2281060300059096E-2"/>
              <c:y val="0.43425003951319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dk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fa-I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a-IR"/>
          </a:p>
        </c:txPr>
        <c:crossAx val="1290859791"/>
        <c:crosses val="autoZero"/>
        <c:crossBetween val="midCat"/>
        <c:majorUnit val="1"/>
        <c:minorUnit val="0.1"/>
      </c:valAx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12700" cap="flat" cmpd="sng" algn="ctr">
      <a:solidFill>
        <a:schemeClr val="dk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a-I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0.01412</cdr:x>
      <cdr:y>0.31617</cdr:y>
    </cdr:from>
    <cdr:to>
      <cdr:x>0.06306</cdr:x>
      <cdr:y>0.68383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AE4F4A79-DC4D-789B-B1A1-A55EBBD4A20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6200000">
          <a:off x="-536611" y="1910702"/>
          <a:ext cx="1505843" cy="27434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0.39424</cdr:x>
      <cdr:y>0.8671</cdr:y>
    </cdr:from>
    <cdr:to>
      <cdr:x>0.56936</cdr:x>
      <cdr:y>0.92985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FA78D181-1B67-42C1-323D-89590E7A7BA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209800" y="3790950"/>
          <a:ext cx="981541" cy="27434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E1FA-8AFA-4CD5-8867-831443B4CA98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69DBC-3C88-4B6E-80FE-742617DB0A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347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69DBC-3C88-4B6E-80FE-742617DB0A24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149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69DBC-3C88-4B6E-80FE-742617DB0A24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19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69DBC-3C88-4B6E-80FE-742617DB0A24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87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69DBC-3C88-4B6E-80FE-742617DB0A2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952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2751-0FBA-0AA1-876B-14A3FE5F8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52595-C79C-FB55-1976-597FF402D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E3440-6496-A76F-E955-B57DFC0E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1FB-EE2C-4E72-8642-656F91C61E59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89B74-85D6-9289-6904-7CBFBFB9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B72E8-C7E3-56AD-2A67-EC36B6F1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A723-E130-41E9-8AEC-F853A74A87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8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56ECF-5C13-5092-481A-986BFD4E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38AD6-6B7C-1214-B23D-AB65FA508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1F005-08AC-90AF-710C-6309140F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1FB-EE2C-4E72-8642-656F91C61E59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A9E8-418E-DDE2-A91F-23E3E287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60DAC-C106-5E64-2C80-DEFFECD43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A723-E130-41E9-8AEC-F853A74A87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745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19219-6EF3-2F92-5734-983EAD3C2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F6BB1-B980-8CAF-C13A-58FBB0017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EE625-62F6-0931-2111-7E73F71F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1FB-EE2C-4E72-8642-656F91C61E59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A8DA8-E7BE-6918-0F2C-7E1A8C9B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866AF-5DF2-7BDA-2521-159BF90E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A723-E130-41E9-8AEC-F853A74A87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276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02D1-ED00-AADB-EA5E-AEFCFC31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C783D-1A64-0595-B020-18C2C5400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79F71-68C8-2E63-3C11-0DAB9B20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1FB-EE2C-4E72-8642-656F91C61E59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426CC-0C2E-B1F2-A55C-00D98E97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3FD50-6393-E113-A45B-3F96E83FE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A723-E130-41E9-8AEC-F853A74A87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374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3718-5F1A-A12D-47B2-97FD5F22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F31AA-1144-E35D-5E25-7D69F9866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BC197-FEA7-35A8-142B-A4FF3D61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1FB-EE2C-4E72-8642-656F91C61E59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B4FF1-26E3-91C6-6E9C-A28C3A94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86779-24CA-CD03-F41C-2BA8D6AD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A723-E130-41E9-8AEC-F853A74A87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15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A2BAC-CB72-E775-D2D3-A0BCBA55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16CC7-5659-1B88-CD47-98163A873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769D5-035C-77E3-B602-09FCB304C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46DBE-BDA6-9709-CDD5-D730D20B3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1FB-EE2C-4E72-8642-656F91C61E59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79322-4F58-469F-86D7-D4646E50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DA591-AB5E-E06F-0549-2F1B4477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A723-E130-41E9-8AEC-F853A74A87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192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A97C-F60A-290A-DC8D-514294CCE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FF3C8-D15A-5E4D-E2AB-2512C216A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D155E-8A1C-AAA0-F7A9-7B5660280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93618-8EC1-BA76-122E-F2AC941270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A61B2-C32B-349E-C5FF-9D79AC945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6C4BF-FF95-EDB6-0B58-3465E5A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1FB-EE2C-4E72-8642-656F91C61E59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AAB650-5BBC-8065-819E-9151C7AB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3F2311-E137-D05C-CF31-702B2EA2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A723-E130-41E9-8AEC-F853A74A87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11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1599-290A-9842-A502-7095824B8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6A68C-9FD1-92FA-D2DF-FCF9E02D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1FB-EE2C-4E72-8642-656F91C61E59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78D56-18FF-E87E-6150-C7E52696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416F5-530B-D8B3-DD3A-D1925218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A723-E130-41E9-8AEC-F853A74A87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76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A3EA04-C591-B2D1-7C60-611DCC3C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1FB-EE2C-4E72-8642-656F91C61E59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17ACC-AC46-25BB-100E-7583DEB3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07328-14C0-0F3D-1E40-B5F79B5D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A723-E130-41E9-8AEC-F853A74A87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926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6974D-B33E-E25C-B8D2-AE3D9A2F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C131A-7A1F-8180-CCB9-3290931A2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7051D-074B-3330-1AD0-D38220422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A7133-F98D-75D5-888E-C84A9FF8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1FB-EE2C-4E72-8642-656F91C61E59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5376E-E2D7-92CA-FAA2-ACD121AA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33435-667F-563D-25AC-41A17955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A723-E130-41E9-8AEC-F853A74A87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492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66E2-2788-EB94-94D7-42A3B84B4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51F739-93F4-7A2F-7B65-21FA06D6E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22E2A-8685-58B4-5494-4E9D59E3A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CED14-4FD8-761A-9312-F16B2C9E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61FB-EE2C-4E72-8642-656F91C61E59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A6A31-E062-6C61-4481-31E14B1D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F566F-3A51-F095-EC9E-01CA8815F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2A723-E130-41E9-8AEC-F853A74A87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79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8834DF-63CB-3D61-619F-F87859DC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D6970-6B34-B883-2C3D-B63BB942A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390C-039F-33EA-5AD7-3173694CD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D61FB-EE2C-4E72-8642-656F91C61E59}" type="datetimeFigureOut">
              <a:rPr lang="en-IN" smtClean="0"/>
              <a:t>15-06-2024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674C3-8503-27D0-EFAD-245A3F75A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8590E-413D-FEA0-036F-D1016AB73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2A723-E130-41E9-8AEC-F853A74A87B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259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4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0.xml"/><Relationship Id="rId3" Type="http://schemas.openxmlformats.org/officeDocument/2006/relationships/chart" Target="../charts/chart25.xml"/><Relationship Id="rId7" Type="http://schemas.openxmlformats.org/officeDocument/2006/relationships/chart" Target="../charts/chart2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chart" Target="../charts/chart31.xml"/><Relationship Id="rId7" Type="http://schemas.openxmlformats.org/officeDocument/2006/relationships/chart" Target="../charts/chart3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8900AA-CEB0-405B-9B14-E77AB80AE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249609"/>
              </p:ext>
            </p:extLst>
          </p:nvPr>
        </p:nvGraphicFramePr>
        <p:xfrm>
          <a:off x="0" y="886968"/>
          <a:ext cx="4000501" cy="254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77A8D6-DFFC-4973-BFA1-9D269FFC78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716876"/>
              </p:ext>
            </p:extLst>
          </p:nvPr>
        </p:nvGraphicFramePr>
        <p:xfrm>
          <a:off x="4057649" y="886968"/>
          <a:ext cx="4000501" cy="254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E85518-42C0-E469-6856-1008990CD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512364"/>
              </p:ext>
            </p:extLst>
          </p:nvPr>
        </p:nvGraphicFramePr>
        <p:xfrm>
          <a:off x="8115299" y="886968"/>
          <a:ext cx="4038601" cy="254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8F8C3BA-21E9-A383-BFC7-0701552BDD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102544"/>
              </p:ext>
            </p:extLst>
          </p:nvPr>
        </p:nvGraphicFramePr>
        <p:xfrm>
          <a:off x="-1" y="3513026"/>
          <a:ext cx="4000501" cy="249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9BBF7E0-DC58-4C32-8FE1-03657C01A3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15330"/>
              </p:ext>
            </p:extLst>
          </p:nvPr>
        </p:nvGraphicFramePr>
        <p:xfrm>
          <a:off x="4067176" y="3483865"/>
          <a:ext cx="3981450" cy="254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41294EF-72B2-4078-9667-DE135DAA12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9275439"/>
              </p:ext>
            </p:extLst>
          </p:nvPr>
        </p:nvGraphicFramePr>
        <p:xfrm>
          <a:off x="8115299" y="3513026"/>
          <a:ext cx="4038601" cy="249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7B2A8E0-70CB-70D7-1892-B9D0E473F9E2}"/>
              </a:ext>
            </a:extLst>
          </p:cNvPr>
          <p:cNvSpPr txBox="1"/>
          <p:nvPr/>
        </p:nvSpPr>
        <p:spPr>
          <a:xfrm>
            <a:off x="0" y="542613"/>
            <a:ext cx="8714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 (a – f) shows first order derivative curves for 10X10 cm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IN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Profiles of 6FFF Beam for all detectors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6E2B35-B0D0-16C4-0B7D-FD9C373D201F}"/>
              </a:ext>
            </a:extLst>
          </p:cNvPr>
          <p:cNvSpPr txBox="1"/>
          <p:nvPr/>
        </p:nvSpPr>
        <p:spPr>
          <a:xfrm>
            <a:off x="0" y="6080762"/>
            <a:ext cx="8372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 – Electronic Portal Imaging Device; PP3D – Pinpoint 3D; FFF – Flattening Filter Free</a:t>
            </a:r>
            <a:endParaRPr lang="en-IN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4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23C3C48-D684-3D32-55EF-67DDDB4D1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815001"/>
              </p:ext>
            </p:extLst>
          </p:nvPr>
        </p:nvGraphicFramePr>
        <p:xfrm>
          <a:off x="109728" y="658368"/>
          <a:ext cx="3745230" cy="255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0532417-4DD5-5294-F867-6354A09D0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007966"/>
              </p:ext>
            </p:extLst>
          </p:nvPr>
        </p:nvGraphicFramePr>
        <p:xfrm>
          <a:off x="4162422" y="658368"/>
          <a:ext cx="3677570" cy="255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E399634-DAFD-474F-889A-0F81489EE3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650566"/>
              </p:ext>
            </p:extLst>
          </p:nvPr>
        </p:nvGraphicFramePr>
        <p:xfrm>
          <a:off x="8161268" y="658368"/>
          <a:ext cx="3866140" cy="255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8190DD1-0EFE-4113-862C-82F67121D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148698"/>
              </p:ext>
            </p:extLst>
          </p:nvPr>
        </p:nvGraphicFramePr>
        <p:xfrm>
          <a:off x="108427" y="3335362"/>
          <a:ext cx="3727481" cy="284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EDCFC5-713E-4B36-A3CB-09D4FB1349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701681"/>
              </p:ext>
            </p:extLst>
          </p:nvPr>
        </p:nvGraphicFramePr>
        <p:xfrm>
          <a:off x="4135798" y="3335362"/>
          <a:ext cx="3704194" cy="284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F8A4A81-7750-198D-713F-DC8FBBCAA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335831"/>
              </p:ext>
            </p:extLst>
          </p:nvPr>
        </p:nvGraphicFramePr>
        <p:xfrm>
          <a:off x="8161268" y="3317074"/>
          <a:ext cx="3866140" cy="2845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A31EC7-5423-4DCD-00D5-9FD58EDD50E5}"/>
              </a:ext>
            </a:extLst>
          </p:cNvPr>
          <p:cNvSpPr txBox="1"/>
          <p:nvPr/>
        </p:nvSpPr>
        <p:spPr>
          <a:xfrm>
            <a:off x="108426" y="314015"/>
            <a:ext cx="920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 (a – f) shows first order derivative curves for 15X15 cm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IN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Profiles of 6FFF Beam for all detectors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C87CE-EF1B-B2DC-AB5A-C40CFBFCE4CE}"/>
              </a:ext>
            </a:extLst>
          </p:cNvPr>
          <p:cNvSpPr txBox="1"/>
          <p:nvPr/>
        </p:nvSpPr>
        <p:spPr>
          <a:xfrm>
            <a:off x="108427" y="6199632"/>
            <a:ext cx="8372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 – Electronic Portal Imaging Device; PP3D – Pinpoint 3D; FFF – Flattening Filter Free</a:t>
            </a:r>
            <a:endParaRPr lang="en-IN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6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CE84C4-81F0-44DE-8A70-1A4D7C71C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157839"/>
              </p:ext>
            </p:extLst>
          </p:nvPr>
        </p:nvGraphicFramePr>
        <p:xfrm>
          <a:off x="100583" y="804672"/>
          <a:ext cx="3766567" cy="26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D453360-463C-425C-B33F-3D18DCC215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974147"/>
              </p:ext>
            </p:extLst>
          </p:nvPr>
        </p:nvGraphicFramePr>
        <p:xfrm>
          <a:off x="4037629" y="804672"/>
          <a:ext cx="3887171" cy="260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B075780-A8CA-45C4-B267-11679ECF65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533724"/>
              </p:ext>
            </p:extLst>
          </p:nvPr>
        </p:nvGraphicFramePr>
        <p:xfrm>
          <a:off x="8075123" y="804670"/>
          <a:ext cx="4116876" cy="260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C60ECEF-302B-522F-6820-87977E5734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511920"/>
              </p:ext>
            </p:extLst>
          </p:nvPr>
        </p:nvGraphicFramePr>
        <p:xfrm>
          <a:off x="100581" y="3487629"/>
          <a:ext cx="3766567" cy="269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54D7C4-1655-E766-DF9A-F8C2459B3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063569"/>
              </p:ext>
            </p:extLst>
          </p:nvPr>
        </p:nvGraphicFramePr>
        <p:xfrm>
          <a:off x="4009796" y="3487629"/>
          <a:ext cx="3915003" cy="269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F36F464-F542-572B-DE0E-BAA7D0958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154681"/>
              </p:ext>
            </p:extLst>
          </p:nvPr>
        </p:nvGraphicFramePr>
        <p:xfrm>
          <a:off x="8075123" y="3478484"/>
          <a:ext cx="4116876" cy="269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CE151B6-6A6F-DC83-4655-2736EE619FA7}"/>
              </a:ext>
            </a:extLst>
          </p:cNvPr>
          <p:cNvSpPr txBox="1"/>
          <p:nvPr/>
        </p:nvSpPr>
        <p:spPr>
          <a:xfrm>
            <a:off x="108426" y="368879"/>
            <a:ext cx="920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 (a – f) shows first order derivative curves for 20X20 cm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IN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Profiles of 6FFF Beam for all detectors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3CC67-20D2-13ED-9B66-A176CD9D1345}"/>
              </a:ext>
            </a:extLst>
          </p:cNvPr>
          <p:cNvSpPr txBox="1"/>
          <p:nvPr/>
        </p:nvSpPr>
        <p:spPr>
          <a:xfrm>
            <a:off x="108427" y="6199632"/>
            <a:ext cx="8372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 – Electronic Portal Imaging Device; PP3D – Pinpoint 3D; FFF – Flattening Filter Free</a:t>
            </a:r>
            <a:endParaRPr lang="en-IN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3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80301CA-F686-4494-AA9A-099B3CB55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270850"/>
              </p:ext>
            </p:extLst>
          </p:nvPr>
        </p:nvGraphicFramePr>
        <p:xfrm>
          <a:off x="118872" y="1033272"/>
          <a:ext cx="3738753" cy="26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0B9F0D0-654E-573A-A7E7-2E1E8699B8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420351"/>
              </p:ext>
            </p:extLst>
          </p:nvPr>
        </p:nvGraphicFramePr>
        <p:xfrm>
          <a:off x="4025595" y="1033272"/>
          <a:ext cx="3889679" cy="26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9FB18B6-E4AC-CE6A-2CEE-916EB835C9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548271"/>
              </p:ext>
            </p:extLst>
          </p:nvPr>
        </p:nvGraphicFramePr>
        <p:xfrm>
          <a:off x="8088686" y="1033272"/>
          <a:ext cx="4103314" cy="2642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86F679-8902-49A0-9E03-6577DAFC5E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84787"/>
              </p:ext>
            </p:extLst>
          </p:nvPr>
        </p:nvGraphicFramePr>
        <p:xfrm>
          <a:off x="128016" y="3753404"/>
          <a:ext cx="3738753" cy="256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0A598ED-CAF1-567B-CCA5-4FDB05633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6328901"/>
              </p:ext>
            </p:extLst>
          </p:nvPr>
        </p:nvGraphicFramePr>
        <p:xfrm>
          <a:off x="4038215" y="3744260"/>
          <a:ext cx="3877059" cy="256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7CF867C-E0F1-6D35-824C-59F00C9609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910595"/>
              </p:ext>
            </p:extLst>
          </p:nvPr>
        </p:nvGraphicFramePr>
        <p:xfrm>
          <a:off x="8088404" y="3735116"/>
          <a:ext cx="4094452" cy="256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96C1FA3-767B-78BA-BCD2-47B5FD039B4A}"/>
              </a:ext>
            </a:extLst>
          </p:cNvPr>
          <p:cNvSpPr txBox="1"/>
          <p:nvPr/>
        </p:nvSpPr>
        <p:spPr>
          <a:xfrm>
            <a:off x="118872" y="647979"/>
            <a:ext cx="920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 (a – f) shows first order derivative curves for 10X10 cm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IN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Profiles of 10FFF Beam for all detectors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0D5411-306E-161A-F79D-16AE8300E519}"/>
              </a:ext>
            </a:extLst>
          </p:cNvPr>
          <p:cNvSpPr txBox="1"/>
          <p:nvPr/>
        </p:nvSpPr>
        <p:spPr>
          <a:xfrm>
            <a:off x="118872" y="6377731"/>
            <a:ext cx="8372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 – Electronic Portal Imaging Device; PP3D – Pinpoint 3D; FFF – Flattening Filter Free</a:t>
            </a:r>
            <a:endParaRPr lang="en-IN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9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D90D9B5-349A-1D9B-07E4-6F53416FC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598198"/>
              </p:ext>
            </p:extLst>
          </p:nvPr>
        </p:nvGraphicFramePr>
        <p:xfrm>
          <a:off x="171450" y="647699"/>
          <a:ext cx="3818763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21BF9F8-3988-6698-6314-6A0B5EC43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050474"/>
              </p:ext>
            </p:extLst>
          </p:nvPr>
        </p:nvGraphicFramePr>
        <p:xfrm>
          <a:off x="4165404" y="647699"/>
          <a:ext cx="3818762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00447A-6470-05DB-0FA6-7F24D14925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875245"/>
              </p:ext>
            </p:extLst>
          </p:nvPr>
        </p:nvGraphicFramePr>
        <p:xfrm>
          <a:off x="8164402" y="647699"/>
          <a:ext cx="4018835" cy="280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BD8164C-6E76-1DC0-3014-7F12445CD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742156"/>
              </p:ext>
            </p:extLst>
          </p:nvPr>
        </p:nvGraphicFramePr>
        <p:xfrm>
          <a:off x="192630" y="3538139"/>
          <a:ext cx="3797583" cy="278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94C2945-7999-54C6-1D7A-A332D983E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366249"/>
              </p:ext>
            </p:extLst>
          </p:nvPr>
        </p:nvGraphicFramePr>
        <p:xfrm>
          <a:off x="4158096" y="3538139"/>
          <a:ext cx="3818762" cy="278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7E2235D-D6D4-71ED-B1F3-FA3D55DDA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063584"/>
              </p:ext>
            </p:extLst>
          </p:nvPr>
        </p:nvGraphicFramePr>
        <p:xfrm>
          <a:off x="8163186" y="3532120"/>
          <a:ext cx="3988496" cy="275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05F5185-9274-0832-7D21-1B11D5499F21}"/>
              </a:ext>
            </a:extLst>
          </p:cNvPr>
          <p:cNvSpPr txBox="1"/>
          <p:nvPr/>
        </p:nvSpPr>
        <p:spPr>
          <a:xfrm>
            <a:off x="171450" y="286791"/>
            <a:ext cx="920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 (a – f) shows first order derivative curves for 15X15 cm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IN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Profiles of 10FFF Beam for all detectors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BD5951-314B-5E24-FACD-82A1B2E09BD5}"/>
              </a:ext>
            </a:extLst>
          </p:cNvPr>
          <p:cNvSpPr txBox="1"/>
          <p:nvPr/>
        </p:nvSpPr>
        <p:spPr>
          <a:xfrm>
            <a:off x="118872" y="6377731"/>
            <a:ext cx="8372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 – Electronic Portal Imaging Device; PP3D – Pinpoint 3D; FFF – Flattening Filter Free</a:t>
            </a:r>
            <a:endParaRPr lang="en-IN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7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30822C-7E5A-4D2D-AE66-35E912365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819829"/>
              </p:ext>
            </p:extLst>
          </p:nvPr>
        </p:nvGraphicFramePr>
        <p:xfrm>
          <a:off x="0" y="628650"/>
          <a:ext cx="3990972" cy="280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C5ED6F5-FA59-46D1-F5FF-2BB7F8007C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893665"/>
              </p:ext>
            </p:extLst>
          </p:nvPr>
        </p:nvGraphicFramePr>
        <p:xfrm>
          <a:off x="4038599" y="628650"/>
          <a:ext cx="3781425" cy="280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CF6A65-D660-8C4E-482D-AA1DFEE46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730679"/>
              </p:ext>
            </p:extLst>
          </p:nvPr>
        </p:nvGraphicFramePr>
        <p:xfrm>
          <a:off x="7867649" y="628650"/>
          <a:ext cx="4286251" cy="2800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CD350A1-4AB3-4313-8452-E70337D60A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060262"/>
              </p:ext>
            </p:extLst>
          </p:nvPr>
        </p:nvGraphicFramePr>
        <p:xfrm>
          <a:off x="9525" y="3473927"/>
          <a:ext cx="3990971" cy="274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AA09892-D7F2-67BE-9D13-EDBE2D641D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822292"/>
              </p:ext>
            </p:extLst>
          </p:nvPr>
        </p:nvGraphicFramePr>
        <p:xfrm>
          <a:off x="4048124" y="3472181"/>
          <a:ext cx="3781425" cy="2738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363186-D217-74ED-1A90-49FED65E2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40673"/>
              </p:ext>
            </p:extLst>
          </p:nvPr>
        </p:nvGraphicFramePr>
        <p:xfrm>
          <a:off x="7877174" y="3472182"/>
          <a:ext cx="4286251" cy="273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EECF34E-F869-AEEB-FC58-3DA0C71DF0F3}"/>
              </a:ext>
            </a:extLst>
          </p:cNvPr>
          <p:cNvSpPr txBox="1"/>
          <p:nvPr/>
        </p:nvSpPr>
        <p:spPr>
          <a:xfrm>
            <a:off x="9525" y="301823"/>
            <a:ext cx="9200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 (a – f) shows first order derivative curves for 15X15 cm</a:t>
            </a:r>
            <a:r>
              <a:rPr lang="en-I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IN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Profiles of 10FFF Beam for all detectors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7E2AE4-8067-CF9D-17A9-EF67C124E3F9}"/>
              </a:ext>
            </a:extLst>
          </p:cNvPr>
          <p:cNvSpPr txBox="1"/>
          <p:nvPr/>
        </p:nvSpPr>
        <p:spPr>
          <a:xfrm>
            <a:off x="0" y="6253482"/>
            <a:ext cx="8372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 – Electronic Portal Imaging Device; PP3D – Pinpoint 3D; FFF – Flattening Filter Free</a:t>
            </a:r>
            <a:endParaRPr lang="en-IN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2F7139F-5C1C-5652-7498-A407C45ECC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431575"/>
              </p:ext>
            </p:extLst>
          </p:nvPr>
        </p:nvGraphicFramePr>
        <p:xfrm>
          <a:off x="133349" y="723899"/>
          <a:ext cx="5191125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E39F07C-1457-A23D-5E61-90B876BC7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7550"/>
              </p:ext>
            </p:extLst>
          </p:nvPr>
        </p:nvGraphicFramePr>
        <p:xfrm>
          <a:off x="5879690" y="723899"/>
          <a:ext cx="5605174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1C888F1-2B85-8AEC-2A2D-EDBBD7C94C1D}"/>
              </a:ext>
            </a:extLst>
          </p:cNvPr>
          <p:cNvSpPr txBox="1"/>
          <p:nvPr/>
        </p:nvSpPr>
        <p:spPr>
          <a:xfrm>
            <a:off x="133349" y="334416"/>
            <a:ext cx="112204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12 (a &amp; b) shows difference in FWHM between the BS software and the Manual analysis for 6FFF &amp; </a:t>
            </a:r>
            <a:r>
              <a:rPr lang="en-IN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10FFF beam for all detectors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0AC4B5-BCD0-FF02-32E7-28D1F8860780}"/>
              </a:ext>
            </a:extLst>
          </p:cNvPr>
          <p:cNvSpPr txBox="1"/>
          <p:nvPr/>
        </p:nvSpPr>
        <p:spPr>
          <a:xfrm>
            <a:off x="133349" y="5243213"/>
            <a:ext cx="8372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 – Electronic Portal Imaging Device; PP3D – Pinpoint 3D; FFF – Flattening Filter Free; FWHM – Full Width Half Maximum</a:t>
            </a:r>
            <a:endParaRPr lang="en-IN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4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708</Words>
  <Application>Microsoft Office PowerPoint</Application>
  <PresentationFormat>Widescreen</PresentationFormat>
  <Paragraphs>130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Kanakavel</dc:creator>
  <cp:lastModifiedBy>Nona-Parsa-Parinaz</cp:lastModifiedBy>
  <cp:revision>53</cp:revision>
  <dcterms:created xsi:type="dcterms:W3CDTF">2023-11-20T15:34:56Z</dcterms:created>
  <dcterms:modified xsi:type="dcterms:W3CDTF">2024-06-16T06:53:10Z</dcterms:modified>
</cp:coreProperties>
</file>