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5" r:id="rId2"/>
    <p:sldId id="266" r:id="rId3"/>
  </p:sldIdLst>
  <p:sldSz cx="12192000" cy="6858000"/>
  <p:notesSz cx="6858000" cy="9144000"/>
  <p:custDataLst>
    <p:tags r:id="rId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p:cViewPr varScale="1">
        <p:scale>
          <a:sx n="80" d="100"/>
          <a:sy n="80" d="100"/>
        </p:scale>
        <p:origin x="184" y="5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2024/3/9</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2024/3/9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2024/3/9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2024/3/9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2024/3/9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2024/3/9</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2024/3/9</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2024/3/9</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2024/3/9</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2024/3/9</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2024/3/9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2024/3/9</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6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3" descr="Fig S1"/>
          <p:cNvPicPr>
            <a:picLocks noChangeAspect="1"/>
          </p:cNvPicPr>
          <p:nvPr>
            <p:custDataLst>
              <p:tags r:id="rId1"/>
            </p:custDataLst>
          </p:nvPr>
        </p:nvPicPr>
        <p:blipFill>
          <a:blip r:embed="rId3"/>
          <a:stretch>
            <a:fillRect/>
          </a:stretch>
        </p:blipFill>
        <p:spPr>
          <a:xfrm>
            <a:off x="426085" y="675005"/>
            <a:ext cx="6902450" cy="5093335"/>
          </a:xfrm>
          <a:prstGeom prst="rect">
            <a:avLst/>
          </a:prstGeom>
        </p:spPr>
      </p:pic>
      <p:sp>
        <p:nvSpPr>
          <p:cNvPr id="2" name="文本框 1"/>
          <p:cNvSpPr txBox="1"/>
          <p:nvPr/>
        </p:nvSpPr>
        <p:spPr>
          <a:xfrm>
            <a:off x="7569200" y="1443990"/>
            <a:ext cx="4064000" cy="3969385"/>
          </a:xfrm>
          <a:prstGeom prst="rect">
            <a:avLst/>
          </a:prstGeom>
          <a:noFill/>
        </p:spPr>
        <p:txBody>
          <a:bodyPr wrap="square" rtlCol="0">
            <a:spAutoFit/>
          </a:bodyPr>
          <a:lstStyle/>
          <a:p>
            <a:r>
              <a:rPr lang="zh-CN" altLang="en-US"/>
              <a:t>Figure S1. Relationship between TMEM208 expression and age, race, HPV and gender. (A) Significantly higher in all age groups compared to the normal group, but no significant difference between age groups. (B) TMEM208 expression was significantly lower in Asians compared to other races. (C) TMEM208 expression was significantly higher in HPV-negative patients than in HPV-positive patients. (D) TMEM208 was significantly higher expressed in males.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Fig S2png"/>
          <p:cNvPicPr>
            <a:picLocks noChangeAspect="1"/>
          </p:cNvPicPr>
          <p:nvPr>
            <p:custDataLst>
              <p:tags r:id="rId1"/>
            </p:custDataLst>
          </p:nvPr>
        </p:nvPicPr>
        <p:blipFill>
          <a:blip r:embed="rId3"/>
          <a:stretch>
            <a:fillRect/>
          </a:stretch>
        </p:blipFill>
        <p:spPr>
          <a:xfrm>
            <a:off x="365125" y="210185"/>
            <a:ext cx="5474335" cy="6219825"/>
          </a:xfrm>
          <a:prstGeom prst="rect">
            <a:avLst/>
          </a:prstGeom>
        </p:spPr>
      </p:pic>
      <p:sp>
        <p:nvSpPr>
          <p:cNvPr id="3" name="文本框 2"/>
          <p:cNvSpPr txBox="1"/>
          <p:nvPr/>
        </p:nvSpPr>
        <p:spPr>
          <a:xfrm>
            <a:off x="7139305" y="825500"/>
            <a:ext cx="4064000" cy="1198880"/>
          </a:xfrm>
          <a:prstGeom prst="rect">
            <a:avLst/>
          </a:prstGeom>
          <a:noFill/>
        </p:spPr>
        <p:txBody>
          <a:bodyPr wrap="square" rtlCol="0">
            <a:spAutoFit/>
          </a:bodyPr>
          <a:lstStyle/>
          <a:p>
            <a:r>
              <a:rPr lang="zh-CN" altLang="en-US"/>
              <a:t>Figure S2. Relationship between TMEM208 expression level and immune cell infiltration level in HNSCC patients.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DUyZDEwMjE4NDJiMDEyZjBjMTg3N2ZiMWUzNjdjYjA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480</Words>
  <Application>Microsoft Office PowerPoint</Application>
  <PresentationFormat>Widescreen</PresentationFormat>
  <Paragraphs>2</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微软雅黑</vt:lpstr>
      <vt:lpstr>Arial</vt:lpstr>
      <vt:lpstr>Wingdings</vt:lpstr>
      <vt:lpstr>WPS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Nona-Parsa-Parinaz</dc:creator>
  <cp:lastModifiedBy>Nona-Parsa-Parinaz</cp:lastModifiedBy>
  <cp:revision>156</cp:revision>
  <dcterms:created xsi:type="dcterms:W3CDTF">2019-06-19T02:08:00Z</dcterms:created>
  <dcterms:modified xsi:type="dcterms:W3CDTF">2024-03-09T08:33:09Z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2052-12.1.0.16250</vt:lpwstr>
  </property>
  <property fmtid="{D5CDD505-2E9C-101B-9397-08002B2CF9AE}" pid="3" name="ICV">
    <vt:lpwstr>C9F98CE0757E4DFF81AD3939969CDCE3_11</vt:lpwstr>
  </property>
</Properties>
</file>