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D6991-47C0-4A7C-BAEF-CAFF55108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E63685-7B14-42CF-BAB8-31441CA85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A309F-E63B-40D2-93EF-34C26C5A2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D7A04-FD57-4721-A203-7D977B160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45C04-86EA-448F-9789-1C5A8338E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818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F3AC-E969-4F1E-BCAD-8B4031A72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47012-7ADD-406F-8C32-D1867A61C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0716F-C885-45BF-8625-B1D83E47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B850F-ECA0-47D6-AFFA-AE5254329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A7EA0-C789-4076-8E97-442BE8B2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620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C5B118-2922-4931-9009-8BD60400FA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9EBDB-15ED-472B-BB56-4B9BC1502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4A455-958D-426D-840A-5A3852F9E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199B3-37D7-4AD9-9D93-602554557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5935B-F3B5-4136-953F-2D46D1F9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508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81751-C4AF-4E1E-9BFA-FD1D34B5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BD755-D539-4481-8212-F7B3846BD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17CEB-A8A7-497C-B3EA-F7CBDEAEF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50E34-A15D-41AA-BD54-90B724051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32A5D-BDD3-447C-9CBB-5E1DCEA92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504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C8D4C-BFBC-46C7-96D2-627073AF1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3CDF2-DC7A-4BA9-B9CE-F04820159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D6042-64F6-4A82-AD21-0BDEB8A3A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1B2C3-8A89-48F7-B1AB-404CB9810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B1B34-41C1-4A05-8BE1-D34319998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778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4D520-58C5-4770-921C-F5A7D687C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3E3F8-D8AB-4A97-B9F8-A3B836EAA6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FEF93E-59B3-4CDC-936D-24AD3F0B6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F5200-0C8B-45CC-8F3C-7C0615FB7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054FB8-77CE-4414-A459-2645A8292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EA5EA-64A6-44DF-932B-D4F6A9E53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16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9FBC5-A416-4B90-ACDE-348A0B58A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EEBCD-B1A2-4F7C-99B8-1670903C3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9D5D0A-497B-4D45-80BF-261E8A8A1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A5A83C-1268-4A10-B429-67A1517CA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0D3E26-59ED-4D52-9854-B5AA2E64D6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2E807B-81D0-4435-93C9-3BD8D4753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ECB89B-4CA2-4B3C-8B0B-22668448F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BAFCE0-FE52-4C7A-9ACD-B2F0909A4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45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95CD1-3639-4174-9D6B-ED2ACE233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F83310-D605-4C99-AF3E-B9648FEFC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A43F0F-208D-4387-BDAD-864B62E90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E7875-0E23-4C11-A792-5978A7C6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068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0FDD07-C8D8-4C28-9731-7CAF06731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518A1-B1F3-4A0D-A0B9-9BAC64B27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E6B02-3C6D-48C8-B90B-2DE44409D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677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65A41-5C81-486F-B1A4-3BD50DCC3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9AFF2-9CC6-4A24-8310-45A9CFC05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25E01-AD4A-4536-9BA6-C427613B0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99CC45-5AD4-4F79-8793-78479204B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0C94F8-CA6B-4D33-B840-776166FF5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3ECE-C3B6-47EB-B7A5-6B99631E3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1053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D23BF-D871-42B6-A249-0B02CEB39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8E215E-E498-4A7E-8252-EFD20EA01B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16E86-739C-45F1-B574-C9761ECD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A4463-F055-4A13-B6E3-0A30A9E5A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3B399-5A51-48FB-BC26-0919557A2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44A68-2CDC-4A2B-911D-C1166926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90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BC9C0B-5FD4-4D71-9EEA-6651AFE0D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FE2F0-897F-47CE-A651-070F66B13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D0C92-B2BE-46D1-A602-5B34FAF8EA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32860-5E10-4F48-8652-A8478339D3BB}" type="datetimeFigureOut">
              <a:rPr lang="en-IN" smtClean="0"/>
              <a:t>24-11-2021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46929-AACA-454B-8B71-7C44F85C65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0E1FE-5FCC-4984-B8E3-7411AD7F57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01217-7ABF-4D49-9FD0-89308F8342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130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D88D5D-93AA-4308-9A34-A5B59CEF2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Supplementary Figures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4530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97254A7-E8CD-4421-BBA8-3638EB90C7C0}"/>
              </a:ext>
            </a:extLst>
          </p:cNvPr>
          <p:cNvSpPr/>
          <p:nvPr/>
        </p:nvSpPr>
        <p:spPr>
          <a:xfrm>
            <a:off x="1902903" y="199578"/>
            <a:ext cx="8386194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latin typeface="Times New Roman" panose="02020603050405020304" pitchFamily="18" charset="0"/>
                <a:ea typeface="Calibri" panose="020F0502020204030204" pitchFamily="34" charset="0"/>
                <a:cs typeface="Tunga" panose="020B0502040204020203" pitchFamily="34" charset="0"/>
              </a:rPr>
              <a:t>Supplementary fig 1: Distribution of 28 Population Based cancer registries 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unga" panose="020B050204020402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243051-8895-4D2F-B118-B3F38431067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176" y="697943"/>
            <a:ext cx="4890298" cy="583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31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7C66ADE-05D6-4B38-8B13-2CAC1FC4FE0E}"/>
              </a:ext>
            </a:extLst>
          </p:cNvPr>
          <p:cNvSpPr/>
          <p:nvPr/>
        </p:nvSpPr>
        <p:spPr>
          <a:xfrm>
            <a:off x="1143699" y="68175"/>
            <a:ext cx="10089160" cy="670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90170"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unga" panose="020B0502040204020203" pitchFamily="34" charset="0"/>
              </a:rPr>
              <a:t>Supplementary Fig: 2. Comparison of age-adjusted incidence rates (AARs) of all population-based cancer registries, 2012-2016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unga" panose="020B05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62A925-AD6C-45D9-ADAF-AA6101240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2532" y="105171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2049" name="Picture 12" descr="RplotOesophagus">
            <a:extLst>
              <a:ext uri="{FF2B5EF4-FFF2-40B4-BE49-F238E27FC236}">
                <a16:creationId xmlns:a16="http://schemas.microsoft.com/office/drawing/2014/main" id="{77E5670E-1FD3-4D73-81F5-B5659DF28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247" y="1691498"/>
            <a:ext cx="7321633" cy="462265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271BC2A-0177-4E01-A6F0-FCEF2635C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337" y="1234298"/>
            <a:ext cx="4011812" cy="54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Esophagus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064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6B6DDC7-C83F-46EC-922C-FB557B71F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5420" y="85567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3073" name="Picture 13" descr="RplotStomach">
            <a:extLst>
              <a:ext uri="{FF2B5EF4-FFF2-40B4-BE49-F238E27FC236}">
                <a16:creationId xmlns:a16="http://schemas.microsoft.com/office/drawing/2014/main" id="{63311854-79E9-4AFE-9B2E-B31F1DB2C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9249" y="1606094"/>
            <a:ext cx="7496843" cy="4841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CA8E3439-342A-4E8C-AA43-41556C4C8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288" y="905488"/>
            <a:ext cx="52287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Stomach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17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B09A0BF-AF8E-4EF0-B7EA-DC1E39475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6972" y="130029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Colon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7" name="Picture 14" descr="RplotColon">
            <a:extLst>
              <a:ext uri="{FF2B5EF4-FFF2-40B4-BE49-F238E27FC236}">
                <a16:creationId xmlns:a16="http://schemas.microsoft.com/office/drawing/2014/main" id="{BC610F78-EA58-4A7F-8F8E-2822B44B8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972" y="1757493"/>
            <a:ext cx="5686425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99B87643-B43C-4613-9611-56227AE0E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460" y="542461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7723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0D6C426-43D8-47E0-BB0D-DC8079C69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356" y="145129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Rectum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1" name="Picture 15" descr="RplotRectum">
            <a:extLst>
              <a:ext uri="{FF2B5EF4-FFF2-40B4-BE49-F238E27FC236}">
                <a16:creationId xmlns:a16="http://schemas.microsoft.com/office/drawing/2014/main" id="{E4F80DA3-4A1C-4CAB-8AD0-B2F156F55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356" y="1908495"/>
            <a:ext cx="5686425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FA5C4C8C-9CDA-43E4-BE5E-2A3C829BC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844" y="557562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889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DBEC969-8093-4B8E-863C-70DBFD6FF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917" y="598964"/>
            <a:ext cx="121920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Liver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45" name="Picture 16" descr="RplotLiver">
            <a:extLst>
              <a:ext uri="{FF2B5EF4-FFF2-40B4-BE49-F238E27FC236}">
                <a16:creationId xmlns:a16="http://schemas.microsoft.com/office/drawing/2014/main" id="{11FBDC5B-AFF1-4E3E-960F-726AB709D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917" y="1104563"/>
            <a:ext cx="8072202" cy="521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5ABE1A26-EBFF-4931-BDA6-E5D649A0E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405" y="48859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5606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9C1EF61-FA7D-4979-B771-0775BA978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741" y="108108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Gallbladder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169" name="Picture 17" descr="RplotGallbladder">
            <a:extLst>
              <a:ext uri="{FF2B5EF4-FFF2-40B4-BE49-F238E27FC236}">
                <a16:creationId xmlns:a16="http://schemas.microsoft.com/office/drawing/2014/main" id="{27031049-AC3D-4F7C-8838-B48139A13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740" y="1538287"/>
            <a:ext cx="7592351" cy="4909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4DD14B0F-04AA-48B5-8EEB-87422B9E6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229" y="531971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299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721DB9C-9788-4D9C-A8A1-45C63D114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8583" y="118284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Pancreas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193" name="Picture 18" descr="RplotPancreas">
            <a:extLst>
              <a:ext uri="{FF2B5EF4-FFF2-40B4-BE49-F238E27FC236}">
                <a16:creationId xmlns:a16="http://schemas.microsoft.com/office/drawing/2014/main" id="{8E0D518C-1FBD-4675-A6E3-4202E6507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583" y="1640048"/>
            <a:ext cx="5838825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0C29C2AA-1173-4CE1-888B-D8E33A566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9071" y="541194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086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40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Tunga</vt:lpstr>
      <vt:lpstr>Office Theme</vt:lpstr>
      <vt:lpstr>Supplementary Figures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Supplementary Figures</dc:title>
  <dc:creator>Dr. Chitra Madhukar Kotian</dc:creator>
  <cp:lastModifiedBy>Dr. Chitra Madhukar Kotian</cp:lastModifiedBy>
  <cp:revision>1</cp:revision>
  <cp:lastPrinted>2021-11-24T04:26:21Z</cp:lastPrinted>
  <dcterms:created xsi:type="dcterms:W3CDTF">2021-11-22T06:04:48Z</dcterms:created>
  <dcterms:modified xsi:type="dcterms:W3CDTF">2021-11-24T12:07:54Z</dcterms:modified>
</cp:coreProperties>
</file>