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4" autoAdjust="0"/>
    <p:restoredTop sz="94660"/>
  </p:normalViewPr>
  <p:slideViewPr>
    <p:cSldViewPr snapToGrid="0">
      <p:cViewPr varScale="1">
        <p:scale>
          <a:sx n="79" d="100"/>
          <a:sy n="79" d="100"/>
        </p:scale>
        <p:origin x="507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145144-1294-0F52-DA33-D112D5C6D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F6DC294-7E91-F59E-4E9B-92822427F7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8B3C61-AB94-D95F-0450-62899822F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DACB1-ED1D-4B76-BD4A-1A226DB9C692}" type="datetimeFigureOut">
              <a:rPr lang="ko-KR" altLang="en-US" smtClean="0"/>
              <a:t>2026-05-23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0F4713-7315-48EC-1CF9-F215B64BB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38FECF1-1409-37EC-9D0C-66BAF7D3A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02817-12B0-4CC4-A607-B95C19C139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4994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D59B9B-B2AA-BEAE-66BA-C11DAC7E6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5C7876-DD33-C15F-2E6F-65DE08F7B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B7EDEBF-9EDE-6A74-A589-4AFA21D1D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DACB1-ED1D-4B76-BD4A-1A226DB9C692}" type="datetimeFigureOut">
              <a:rPr lang="ko-KR" altLang="en-US" smtClean="0"/>
              <a:t>2026-05-23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67E9B0C-7438-5115-8E1E-4223CA5E1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6A9EB52-005F-7CAD-0178-4E3A064B4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02817-12B0-4CC4-A607-B95C19C139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3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1AFA9A-B5C1-D4B4-1D3F-AAD1BFD75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A8F9C8D-FB20-50E2-983B-8E76EE7AB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12FF81A-EEBF-D6C0-C779-608F2A401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DACB1-ED1D-4B76-BD4A-1A226DB9C692}" type="datetimeFigureOut">
              <a:rPr lang="ko-KR" altLang="en-US" smtClean="0"/>
              <a:t>2026-05-23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32E7CC-AF2B-0F3C-D519-29A2CEA0B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30679C-AEC4-0AE3-F60E-BD582CAFF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02817-12B0-4CC4-A607-B95C19C139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8506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47A4C5-CB92-2324-27B2-119FAFC17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A590866-9CC7-5688-0E64-9B16C366AE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693513F-2BB1-CA5F-4247-7A7032166D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116D17B-D8F3-980D-D348-1C956A545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DACB1-ED1D-4B76-BD4A-1A226DB9C692}" type="datetimeFigureOut">
              <a:rPr lang="ko-KR" altLang="en-US" smtClean="0"/>
              <a:t>2026-05-23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25BD325-7E95-F047-1F65-A18593812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CF4B22C-079D-5B89-C4C1-5807197F2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02817-12B0-4CC4-A607-B95C19C139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220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23AA3A-8581-3492-7C51-22D691085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3F64AFE-D32A-2E6E-DB9A-F63EDE24C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9DF030A-B845-783A-CF90-773ACFE39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69DD3EF-3C36-92F7-25FC-5307833B8C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7DDBD85-23C9-780E-D272-5EDEEA7A9B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709A579-58E9-22DF-D0A3-D197EDA01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DACB1-ED1D-4B76-BD4A-1A226DB9C692}" type="datetimeFigureOut">
              <a:rPr lang="ko-KR" altLang="en-US" smtClean="0"/>
              <a:t>2026-05-23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A50A0AF-1B4A-983B-EA6B-0F49C8077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08F5606-2F9B-FB1C-C086-2E2C381C4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02817-12B0-4CC4-A607-B95C19C139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3383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5BC336-6759-2927-119F-32D9E1975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5A0F22B-0A48-817F-2378-831AA0572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DACB1-ED1D-4B76-BD4A-1A226DB9C692}" type="datetimeFigureOut">
              <a:rPr lang="ko-KR" altLang="en-US" smtClean="0"/>
              <a:t>2026-05-23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B09D849-31E2-F007-CC65-7EF4F7BFA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C945EC-4743-BE31-4D27-007507901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02817-12B0-4CC4-A607-B95C19C139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431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88D2F31-DFC1-48D0-FDDA-CDC4874C1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DACB1-ED1D-4B76-BD4A-1A226DB9C692}" type="datetimeFigureOut">
              <a:rPr lang="ko-KR" altLang="en-US" smtClean="0"/>
              <a:t>2026-05-23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0179E8-9B38-2F0B-33F5-DDD57F44B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8244FC-3C8C-4BE6-9901-B83901BA2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02817-12B0-4CC4-A607-B95C19C139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0830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6F0624-9CDF-805F-B3C9-8AC6198DA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BEBC712-629B-0163-A5FB-F5920E27D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EC17F2-74FC-A7C5-0AD6-C5EF4EEC4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DA45A04-1E8B-46D6-CC35-3445BE2F7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DACB1-ED1D-4B76-BD4A-1A226DB9C692}" type="datetimeFigureOut">
              <a:rPr lang="ko-KR" altLang="en-US" smtClean="0"/>
              <a:t>2026-05-23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A7F2F83-07F1-73C1-B71E-8CF39221B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B32E79B-A929-D449-3A5E-7BC9A66CE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02817-12B0-4CC4-A607-B95C19C139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0097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665BE9-189A-D918-B695-12B48FA60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E7C48C6-7D62-2312-0E25-205E5FEF82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E585206-DE61-82F6-0C34-57771F63B7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46F51F1-B509-9597-1115-84253A35D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DACB1-ED1D-4B76-BD4A-1A226DB9C692}" type="datetimeFigureOut">
              <a:rPr lang="ko-KR" altLang="en-US" smtClean="0"/>
              <a:t>2026-05-23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C1FD6E7-4099-572A-E9E6-012A6CE28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8549AD4-4952-EF33-A854-3DA8D6461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02817-12B0-4CC4-A607-B95C19C139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3057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78E2D-5113-CF59-2541-F76726967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7F185FF-E580-AF4F-61F5-888BFFEB41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F5216E0-9403-0ECB-D706-64DA906BA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DACB1-ED1D-4B76-BD4A-1A226DB9C692}" type="datetimeFigureOut">
              <a:rPr lang="ko-KR" altLang="en-US" smtClean="0"/>
              <a:t>2026-05-23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C6FA433-2B73-DB8F-1625-B87279D7E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77A70B2-EBD6-A43B-E45F-DD6575527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02817-12B0-4CC4-A607-B95C19C139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6046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684B297-9758-DD71-AD4F-ECD0DCE040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207D0AE-8D20-E3DC-E372-FA1F52A213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6E55F78-FB5C-1456-00CD-7039E1996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DACB1-ED1D-4B76-BD4A-1A226DB9C692}" type="datetimeFigureOut">
              <a:rPr lang="ko-KR" altLang="en-US" smtClean="0"/>
              <a:t>2026-05-23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6D0C6B8-CD50-53D5-16AE-2A211DE7D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8185537-5C96-F51A-C5AF-54AFAB2F5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02817-12B0-4CC4-A607-B95C19C139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116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22D4196-3EB2-FE45-84A4-B41C2F21C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F40948F-7050-ADD3-1E01-F74D5C07C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DCC7503-3EA9-C656-16E8-03A4196546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DACB1-ED1D-4B76-BD4A-1A226DB9C692}" type="datetimeFigureOut">
              <a:rPr lang="ko-KR" altLang="en-US" smtClean="0"/>
              <a:t>2026-05-23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906E3A-E682-CDB5-E88B-FA4B494BF9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261B0A-EFF8-B130-D3D0-43854CAC99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02817-12B0-4CC4-A607-B95C19C139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2690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ECEB4-FD7C-1C57-D533-EF69AAAAC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5F6479-C7EC-2E92-71AB-2E3F544FD0EC}"/>
              </a:ext>
            </a:extLst>
          </p:cNvPr>
          <p:cNvSpPr txBox="1"/>
          <p:nvPr/>
        </p:nvSpPr>
        <p:spPr>
          <a:xfrm>
            <a:off x="1851679" y="6171112"/>
            <a:ext cx="95147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b="1" dirty="0"/>
              <a:t>Supplementary Figure 1. Flow diagram of participant selection from the Korean Cancer Prevention Study-II cohort</a:t>
            </a:r>
            <a:endParaRPr lang="en-US" altLang="ko-KR" sz="1200" b="1" dirty="0">
              <a:latin typeface="Times New Roman Uni" panose="02020603050405020304" pitchFamily="18" charset="-127"/>
              <a:ea typeface="Times New Roman Uni" panose="02020603050405020304" pitchFamily="18" charset="-127"/>
              <a:cs typeface="Times New Roman Uni" panose="02020603050405020304" pitchFamily="18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DBF0530-C6BF-BAAF-A63A-13A82A32F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761" y="634281"/>
            <a:ext cx="4665257" cy="518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904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</TotalTime>
  <Words>16</Words>
  <Application>Microsoft Office PowerPoint</Application>
  <PresentationFormat>와이드스크린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Times New Roman Uni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종원 신</dc:creator>
  <cp:lastModifiedBy>종원 신</cp:lastModifiedBy>
  <cp:revision>10</cp:revision>
  <dcterms:created xsi:type="dcterms:W3CDTF">2025-01-26T13:05:52Z</dcterms:created>
  <dcterms:modified xsi:type="dcterms:W3CDTF">2026-05-23T13:00:45Z</dcterms:modified>
</cp:coreProperties>
</file>