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"/>
  </p:notesMasterIdLst>
  <p:sldIdLst>
    <p:sldId id="287" r:id="rId2"/>
  </p:sldIdLst>
  <p:sldSz cx="28800425" cy="187213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33" autoAdjust="0"/>
  </p:normalViewPr>
  <p:slideViewPr>
    <p:cSldViewPr snapToGrid="0">
      <p:cViewPr varScale="1">
        <p:scale>
          <a:sx n="29" d="100"/>
          <a:sy n="29" d="100"/>
        </p:scale>
        <p:origin x="12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DHA BAIRY - 221700107 - MSLSMPL" userId="115d9fa6-e608-4915-b194-9bf00fa62e2a" providerId="ADAL" clId="{E0E26ED7-1603-4C2C-80B3-FA4F3758D841}"/>
    <pc:docChg chg="modSld">
      <pc:chgData name="MEDHA BAIRY - 221700107 - MSLSMPL" userId="115d9fa6-e608-4915-b194-9bf00fa62e2a" providerId="ADAL" clId="{E0E26ED7-1603-4C2C-80B3-FA4F3758D841}" dt="2024-12-27T05:39:53.154" v="8" actId="20577"/>
      <pc:docMkLst>
        <pc:docMk/>
      </pc:docMkLst>
      <pc:sldChg chg="modNotesTx">
        <pc:chgData name="MEDHA BAIRY - 221700107 - MSLSMPL" userId="115d9fa6-e608-4915-b194-9bf00fa62e2a" providerId="ADAL" clId="{E0E26ED7-1603-4C2C-80B3-FA4F3758D841}" dt="2024-12-27T05:39:53.154" v="8" actId="20577"/>
        <pc:sldMkLst>
          <pc:docMk/>
          <pc:sldMk cId="303764733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DD745-FCBA-440D-AC96-CE360A80989C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5688" y="1143000"/>
            <a:ext cx="4746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7A068-BC4E-4916-846F-76036051E5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7646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00194" rtl="0" eaLnBrk="1" latinLnBrk="0" hangingPunct="1">
      <a:defRPr sz="2758" kern="1200">
        <a:solidFill>
          <a:schemeClr val="tx1"/>
        </a:solidFill>
        <a:latin typeface="+mn-lt"/>
        <a:ea typeface="+mn-ea"/>
        <a:cs typeface="+mn-cs"/>
      </a:defRPr>
    </a:lvl1pPr>
    <a:lvl2pPr marL="1050096" algn="l" defTabSz="2100194" rtl="0" eaLnBrk="1" latinLnBrk="0" hangingPunct="1">
      <a:defRPr sz="2758" kern="1200">
        <a:solidFill>
          <a:schemeClr val="tx1"/>
        </a:solidFill>
        <a:latin typeface="+mn-lt"/>
        <a:ea typeface="+mn-ea"/>
        <a:cs typeface="+mn-cs"/>
      </a:defRPr>
    </a:lvl2pPr>
    <a:lvl3pPr marL="2100194" algn="l" defTabSz="2100194" rtl="0" eaLnBrk="1" latinLnBrk="0" hangingPunct="1">
      <a:defRPr sz="2758" kern="1200">
        <a:solidFill>
          <a:schemeClr val="tx1"/>
        </a:solidFill>
        <a:latin typeface="+mn-lt"/>
        <a:ea typeface="+mn-ea"/>
        <a:cs typeface="+mn-cs"/>
      </a:defRPr>
    </a:lvl3pPr>
    <a:lvl4pPr marL="3150288" algn="l" defTabSz="2100194" rtl="0" eaLnBrk="1" latinLnBrk="0" hangingPunct="1">
      <a:defRPr sz="2758" kern="1200">
        <a:solidFill>
          <a:schemeClr val="tx1"/>
        </a:solidFill>
        <a:latin typeface="+mn-lt"/>
        <a:ea typeface="+mn-ea"/>
        <a:cs typeface="+mn-cs"/>
      </a:defRPr>
    </a:lvl4pPr>
    <a:lvl5pPr marL="4200384" algn="l" defTabSz="2100194" rtl="0" eaLnBrk="1" latinLnBrk="0" hangingPunct="1">
      <a:defRPr sz="2758" kern="1200">
        <a:solidFill>
          <a:schemeClr val="tx1"/>
        </a:solidFill>
        <a:latin typeface="+mn-lt"/>
        <a:ea typeface="+mn-ea"/>
        <a:cs typeface="+mn-cs"/>
      </a:defRPr>
    </a:lvl5pPr>
    <a:lvl6pPr marL="5250482" algn="l" defTabSz="2100194" rtl="0" eaLnBrk="1" latinLnBrk="0" hangingPunct="1">
      <a:defRPr sz="2758" kern="1200">
        <a:solidFill>
          <a:schemeClr val="tx1"/>
        </a:solidFill>
        <a:latin typeface="+mn-lt"/>
        <a:ea typeface="+mn-ea"/>
        <a:cs typeface="+mn-cs"/>
      </a:defRPr>
    </a:lvl6pPr>
    <a:lvl7pPr marL="6300578" algn="l" defTabSz="2100194" rtl="0" eaLnBrk="1" latinLnBrk="0" hangingPunct="1">
      <a:defRPr sz="2758" kern="1200">
        <a:solidFill>
          <a:schemeClr val="tx1"/>
        </a:solidFill>
        <a:latin typeface="+mn-lt"/>
        <a:ea typeface="+mn-ea"/>
        <a:cs typeface="+mn-cs"/>
      </a:defRPr>
    </a:lvl7pPr>
    <a:lvl8pPr marL="7350671" algn="l" defTabSz="2100194" rtl="0" eaLnBrk="1" latinLnBrk="0" hangingPunct="1">
      <a:defRPr sz="2758" kern="1200">
        <a:solidFill>
          <a:schemeClr val="tx1"/>
        </a:solidFill>
        <a:latin typeface="+mn-lt"/>
        <a:ea typeface="+mn-ea"/>
        <a:cs typeface="+mn-cs"/>
      </a:defRPr>
    </a:lvl8pPr>
    <a:lvl9pPr marL="8400768" algn="l" defTabSz="2100194" rtl="0" eaLnBrk="1" latinLnBrk="0" hangingPunct="1">
      <a:defRPr sz="275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5688" y="1143000"/>
            <a:ext cx="47466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853CE-70D2-4AFB-A225-C0A91F5B9ACC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4774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3063895"/>
            <a:ext cx="24480361" cy="6517817"/>
          </a:xfrm>
        </p:spPr>
        <p:txBody>
          <a:bodyPr anchor="b"/>
          <a:lstStyle>
            <a:lvl1pPr algn="ctr">
              <a:defRPr sz="163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9833064"/>
            <a:ext cx="21600319" cy="4520000"/>
          </a:xfrm>
        </p:spPr>
        <p:txBody>
          <a:bodyPr/>
          <a:lstStyle>
            <a:lvl1pPr marL="0" indent="0" algn="ctr">
              <a:buNone/>
              <a:defRPr sz="6552"/>
            </a:lvl1pPr>
            <a:lvl2pPr marL="1248110" indent="0" algn="ctr">
              <a:buNone/>
              <a:defRPr sz="5460"/>
            </a:lvl2pPr>
            <a:lvl3pPr marL="2496221" indent="0" algn="ctr">
              <a:buNone/>
              <a:defRPr sz="4914"/>
            </a:lvl3pPr>
            <a:lvl4pPr marL="3744331" indent="0" algn="ctr">
              <a:buNone/>
              <a:defRPr sz="4368"/>
            </a:lvl4pPr>
            <a:lvl5pPr marL="4992441" indent="0" algn="ctr">
              <a:buNone/>
              <a:defRPr sz="4368"/>
            </a:lvl5pPr>
            <a:lvl6pPr marL="6240551" indent="0" algn="ctr">
              <a:buNone/>
              <a:defRPr sz="4368"/>
            </a:lvl6pPr>
            <a:lvl7pPr marL="7488662" indent="0" algn="ctr">
              <a:buNone/>
              <a:defRPr sz="4368"/>
            </a:lvl7pPr>
            <a:lvl8pPr marL="8736772" indent="0" algn="ctr">
              <a:buNone/>
              <a:defRPr sz="4368"/>
            </a:lvl8pPr>
            <a:lvl9pPr marL="9984882" indent="0" algn="ctr">
              <a:buNone/>
              <a:defRPr sz="436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528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350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4667351"/>
            <a:ext cx="24840367" cy="7787576"/>
          </a:xfrm>
        </p:spPr>
        <p:txBody>
          <a:bodyPr anchor="b"/>
          <a:lstStyle>
            <a:lvl1pPr>
              <a:defRPr sz="163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12528601"/>
            <a:ext cx="24840367" cy="4095302"/>
          </a:xfrm>
        </p:spPr>
        <p:txBody>
          <a:bodyPr/>
          <a:lstStyle>
            <a:lvl1pPr marL="0" indent="0">
              <a:buNone/>
              <a:defRPr sz="6552">
                <a:solidFill>
                  <a:schemeClr val="tx1">
                    <a:tint val="82000"/>
                  </a:schemeClr>
                </a:solidFill>
              </a:defRPr>
            </a:lvl1pPr>
            <a:lvl2pPr marL="1248110" indent="0">
              <a:buNone/>
              <a:defRPr sz="5460">
                <a:solidFill>
                  <a:schemeClr val="tx1">
                    <a:tint val="82000"/>
                  </a:schemeClr>
                </a:solidFill>
              </a:defRPr>
            </a:lvl2pPr>
            <a:lvl3pPr marL="2496221" indent="0">
              <a:buNone/>
              <a:defRPr sz="4914">
                <a:solidFill>
                  <a:schemeClr val="tx1">
                    <a:tint val="82000"/>
                  </a:schemeClr>
                </a:solidFill>
              </a:defRPr>
            </a:lvl3pPr>
            <a:lvl4pPr marL="3744331" indent="0">
              <a:buNone/>
              <a:defRPr sz="4368">
                <a:solidFill>
                  <a:schemeClr val="tx1">
                    <a:tint val="82000"/>
                  </a:schemeClr>
                </a:solidFill>
              </a:defRPr>
            </a:lvl4pPr>
            <a:lvl5pPr marL="4992441" indent="0">
              <a:buNone/>
              <a:defRPr sz="4368">
                <a:solidFill>
                  <a:schemeClr val="tx1">
                    <a:tint val="82000"/>
                  </a:schemeClr>
                </a:solidFill>
              </a:defRPr>
            </a:lvl5pPr>
            <a:lvl6pPr marL="6240551" indent="0">
              <a:buNone/>
              <a:defRPr sz="4368">
                <a:solidFill>
                  <a:schemeClr val="tx1">
                    <a:tint val="82000"/>
                  </a:schemeClr>
                </a:solidFill>
              </a:defRPr>
            </a:lvl6pPr>
            <a:lvl7pPr marL="7488662" indent="0">
              <a:buNone/>
              <a:defRPr sz="4368">
                <a:solidFill>
                  <a:schemeClr val="tx1">
                    <a:tint val="82000"/>
                  </a:schemeClr>
                </a:solidFill>
              </a:defRPr>
            </a:lvl7pPr>
            <a:lvl8pPr marL="8736772" indent="0">
              <a:buNone/>
              <a:defRPr sz="4368">
                <a:solidFill>
                  <a:schemeClr val="tx1">
                    <a:tint val="82000"/>
                  </a:schemeClr>
                </a:solidFill>
              </a:defRPr>
            </a:lvl8pPr>
            <a:lvl9pPr marL="9984882" indent="0">
              <a:buNone/>
              <a:defRPr sz="436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6414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4983703"/>
            <a:ext cx="12240181" cy="118785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4983703"/>
            <a:ext cx="12240181" cy="118785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3385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996745"/>
            <a:ext cx="24840367" cy="3618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4589342"/>
            <a:ext cx="12183928" cy="2249165"/>
          </a:xfrm>
        </p:spPr>
        <p:txBody>
          <a:bodyPr anchor="b"/>
          <a:lstStyle>
            <a:lvl1pPr marL="0" indent="0">
              <a:buNone/>
              <a:defRPr sz="6552" b="1"/>
            </a:lvl1pPr>
            <a:lvl2pPr marL="1248110" indent="0">
              <a:buNone/>
              <a:defRPr sz="5460" b="1"/>
            </a:lvl2pPr>
            <a:lvl3pPr marL="2496221" indent="0">
              <a:buNone/>
              <a:defRPr sz="4914" b="1"/>
            </a:lvl3pPr>
            <a:lvl4pPr marL="3744331" indent="0">
              <a:buNone/>
              <a:defRPr sz="4368" b="1"/>
            </a:lvl4pPr>
            <a:lvl5pPr marL="4992441" indent="0">
              <a:buNone/>
              <a:defRPr sz="4368" b="1"/>
            </a:lvl5pPr>
            <a:lvl6pPr marL="6240551" indent="0">
              <a:buNone/>
              <a:defRPr sz="4368" b="1"/>
            </a:lvl6pPr>
            <a:lvl7pPr marL="7488662" indent="0">
              <a:buNone/>
              <a:defRPr sz="4368" b="1"/>
            </a:lvl7pPr>
            <a:lvl8pPr marL="8736772" indent="0">
              <a:buNone/>
              <a:defRPr sz="4368" b="1"/>
            </a:lvl8pPr>
            <a:lvl9pPr marL="9984882" indent="0">
              <a:buNone/>
              <a:defRPr sz="43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6838507"/>
            <a:ext cx="12183928" cy="10058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4589342"/>
            <a:ext cx="12243932" cy="2249165"/>
          </a:xfrm>
        </p:spPr>
        <p:txBody>
          <a:bodyPr anchor="b"/>
          <a:lstStyle>
            <a:lvl1pPr marL="0" indent="0">
              <a:buNone/>
              <a:defRPr sz="6552" b="1"/>
            </a:lvl1pPr>
            <a:lvl2pPr marL="1248110" indent="0">
              <a:buNone/>
              <a:defRPr sz="5460" b="1"/>
            </a:lvl2pPr>
            <a:lvl3pPr marL="2496221" indent="0">
              <a:buNone/>
              <a:defRPr sz="4914" b="1"/>
            </a:lvl3pPr>
            <a:lvl4pPr marL="3744331" indent="0">
              <a:buNone/>
              <a:defRPr sz="4368" b="1"/>
            </a:lvl4pPr>
            <a:lvl5pPr marL="4992441" indent="0">
              <a:buNone/>
              <a:defRPr sz="4368" b="1"/>
            </a:lvl5pPr>
            <a:lvl6pPr marL="6240551" indent="0">
              <a:buNone/>
              <a:defRPr sz="4368" b="1"/>
            </a:lvl6pPr>
            <a:lvl7pPr marL="7488662" indent="0">
              <a:buNone/>
              <a:defRPr sz="4368" b="1"/>
            </a:lvl7pPr>
            <a:lvl8pPr marL="8736772" indent="0">
              <a:buNone/>
              <a:defRPr sz="4368" b="1"/>
            </a:lvl8pPr>
            <a:lvl9pPr marL="9984882" indent="0">
              <a:buNone/>
              <a:defRPr sz="43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6838507"/>
            <a:ext cx="12243932" cy="10058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473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161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138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1248092"/>
            <a:ext cx="9288887" cy="4368324"/>
          </a:xfrm>
        </p:spPr>
        <p:txBody>
          <a:bodyPr anchor="b"/>
          <a:lstStyle>
            <a:lvl1pPr>
              <a:defRPr sz="873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2695537"/>
            <a:ext cx="14580215" cy="13304320"/>
          </a:xfrm>
        </p:spPr>
        <p:txBody>
          <a:bodyPr/>
          <a:lstStyle>
            <a:lvl1pPr>
              <a:defRPr sz="8736"/>
            </a:lvl1pPr>
            <a:lvl2pPr>
              <a:defRPr sz="7644"/>
            </a:lvl2pPr>
            <a:lvl3pPr>
              <a:defRPr sz="6552"/>
            </a:lvl3pPr>
            <a:lvl4pPr>
              <a:defRPr sz="5460"/>
            </a:lvl4pPr>
            <a:lvl5pPr>
              <a:defRPr sz="5460"/>
            </a:lvl5pPr>
            <a:lvl6pPr>
              <a:defRPr sz="5460"/>
            </a:lvl6pPr>
            <a:lvl7pPr>
              <a:defRPr sz="5460"/>
            </a:lvl7pPr>
            <a:lvl8pPr>
              <a:defRPr sz="5460"/>
            </a:lvl8pPr>
            <a:lvl9pPr>
              <a:defRPr sz="54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5616416"/>
            <a:ext cx="9288887" cy="10405106"/>
          </a:xfrm>
        </p:spPr>
        <p:txBody>
          <a:bodyPr/>
          <a:lstStyle>
            <a:lvl1pPr marL="0" indent="0">
              <a:buNone/>
              <a:defRPr sz="4368"/>
            </a:lvl1pPr>
            <a:lvl2pPr marL="1248110" indent="0">
              <a:buNone/>
              <a:defRPr sz="3822"/>
            </a:lvl2pPr>
            <a:lvl3pPr marL="2496221" indent="0">
              <a:buNone/>
              <a:defRPr sz="3276"/>
            </a:lvl3pPr>
            <a:lvl4pPr marL="3744331" indent="0">
              <a:buNone/>
              <a:defRPr sz="2730"/>
            </a:lvl4pPr>
            <a:lvl5pPr marL="4992441" indent="0">
              <a:buNone/>
              <a:defRPr sz="2730"/>
            </a:lvl5pPr>
            <a:lvl6pPr marL="6240551" indent="0">
              <a:buNone/>
              <a:defRPr sz="2730"/>
            </a:lvl6pPr>
            <a:lvl7pPr marL="7488662" indent="0">
              <a:buNone/>
              <a:defRPr sz="2730"/>
            </a:lvl7pPr>
            <a:lvl8pPr marL="8736772" indent="0">
              <a:buNone/>
              <a:defRPr sz="2730"/>
            </a:lvl8pPr>
            <a:lvl9pPr marL="9984882" indent="0">
              <a:buNone/>
              <a:defRPr sz="27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2053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1248092"/>
            <a:ext cx="9288887" cy="4368324"/>
          </a:xfrm>
        </p:spPr>
        <p:txBody>
          <a:bodyPr anchor="b"/>
          <a:lstStyle>
            <a:lvl1pPr>
              <a:defRPr sz="873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2695537"/>
            <a:ext cx="14580215" cy="13304320"/>
          </a:xfrm>
        </p:spPr>
        <p:txBody>
          <a:bodyPr anchor="t"/>
          <a:lstStyle>
            <a:lvl1pPr marL="0" indent="0">
              <a:buNone/>
              <a:defRPr sz="8736"/>
            </a:lvl1pPr>
            <a:lvl2pPr marL="1248110" indent="0">
              <a:buNone/>
              <a:defRPr sz="7644"/>
            </a:lvl2pPr>
            <a:lvl3pPr marL="2496221" indent="0">
              <a:buNone/>
              <a:defRPr sz="6552"/>
            </a:lvl3pPr>
            <a:lvl4pPr marL="3744331" indent="0">
              <a:buNone/>
              <a:defRPr sz="5460"/>
            </a:lvl4pPr>
            <a:lvl5pPr marL="4992441" indent="0">
              <a:buNone/>
              <a:defRPr sz="5460"/>
            </a:lvl5pPr>
            <a:lvl6pPr marL="6240551" indent="0">
              <a:buNone/>
              <a:defRPr sz="5460"/>
            </a:lvl6pPr>
            <a:lvl7pPr marL="7488662" indent="0">
              <a:buNone/>
              <a:defRPr sz="5460"/>
            </a:lvl7pPr>
            <a:lvl8pPr marL="8736772" indent="0">
              <a:buNone/>
              <a:defRPr sz="5460"/>
            </a:lvl8pPr>
            <a:lvl9pPr marL="9984882" indent="0">
              <a:buNone/>
              <a:defRPr sz="54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5616416"/>
            <a:ext cx="9288887" cy="10405106"/>
          </a:xfrm>
        </p:spPr>
        <p:txBody>
          <a:bodyPr/>
          <a:lstStyle>
            <a:lvl1pPr marL="0" indent="0">
              <a:buNone/>
              <a:defRPr sz="4368"/>
            </a:lvl1pPr>
            <a:lvl2pPr marL="1248110" indent="0">
              <a:buNone/>
              <a:defRPr sz="3822"/>
            </a:lvl2pPr>
            <a:lvl3pPr marL="2496221" indent="0">
              <a:buNone/>
              <a:defRPr sz="3276"/>
            </a:lvl3pPr>
            <a:lvl4pPr marL="3744331" indent="0">
              <a:buNone/>
              <a:defRPr sz="2730"/>
            </a:lvl4pPr>
            <a:lvl5pPr marL="4992441" indent="0">
              <a:buNone/>
              <a:defRPr sz="2730"/>
            </a:lvl5pPr>
            <a:lvl6pPr marL="6240551" indent="0">
              <a:buNone/>
              <a:defRPr sz="2730"/>
            </a:lvl6pPr>
            <a:lvl7pPr marL="7488662" indent="0">
              <a:buNone/>
              <a:defRPr sz="2730"/>
            </a:lvl7pPr>
            <a:lvl8pPr marL="8736772" indent="0">
              <a:buNone/>
              <a:defRPr sz="2730"/>
            </a:lvl8pPr>
            <a:lvl9pPr marL="9984882" indent="0">
              <a:buNone/>
              <a:defRPr sz="27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579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4788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996741"/>
            <a:ext cx="6210092" cy="158655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996741"/>
            <a:ext cx="18270270" cy="158655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74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996745"/>
            <a:ext cx="24840367" cy="3618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4983703"/>
            <a:ext cx="24840367" cy="11878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17351957"/>
            <a:ext cx="6480096" cy="9967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7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33851C-5061-4A08-B1EC-F0F67D9EF504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17351957"/>
            <a:ext cx="9720143" cy="9967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7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17351957"/>
            <a:ext cx="6480096" cy="9967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7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25D383-4757-4F68-B52B-1F6C80650C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1568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2496221" rtl="0" eaLnBrk="1" latinLnBrk="0" hangingPunct="1">
        <a:lnSpc>
          <a:spcPct val="90000"/>
        </a:lnSpc>
        <a:spcBef>
          <a:spcPct val="0"/>
        </a:spcBef>
        <a:buNone/>
        <a:defRPr sz="120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4055" indent="-624055" algn="l" defTabSz="2496221" rtl="0" eaLnBrk="1" latinLnBrk="0" hangingPunct="1">
        <a:lnSpc>
          <a:spcPct val="90000"/>
        </a:lnSpc>
        <a:spcBef>
          <a:spcPts val="2730"/>
        </a:spcBef>
        <a:buFont typeface="Arial" panose="020B0604020202020204" pitchFamily="34" charset="0"/>
        <a:buChar char="•"/>
        <a:defRPr sz="7644" kern="1200">
          <a:solidFill>
            <a:schemeClr val="tx1"/>
          </a:solidFill>
          <a:latin typeface="+mn-lt"/>
          <a:ea typeface="+mn-ea"/>
          <a:cs typeface="+mn-cs"/>
        </a:defRPr>
      </a:lvl1pPr>
      <a:lvl2pPr marL="1872165" indent="-624055" algn="l" defTabSz="2496221" rtl="0" eaLnBrk="1" latinLnBrk="0" hangingPunct="1">
        <a:lnSpc>
          <a:spcPct val="90000"/>
        </a:lnSpc>
        <a:spcBef>
          <a:spcPts val="1365"/>
        </a:spcBef>
        <a:buFont typeface="Arial" panose="020B0604020202020204" pitchFamily="34" charset="0"/>
        <a:buChar char="•"/>
        <a:defRPr sz="6552" kern="1200">
          <a:solidFill>
            <a:schemeClr val="tx1"/>
          </a:solidFill>
          <a:latin typeface="+mn-lt"/>
          <a:ea typeface="+mn-ea"/>
          <a:cs typeface="+mn-cs"/>
        </a:defRPr>
      </a:lvl2pPr>
      <a:lvl3pPr marL="3120276" indent="-624055" algn="l" defTabSz="2496221" rtl="0" eaLnBrk="1" latinLnBrk="0" hangingPunct="1">
        <a:lnSpc>
          <a:spcPct val="90000"/>
        </a:lnSpc>
        <a:spcBef>
          <a:spcPts val="1365"/>
        </a:spcBef>
        <a:buFont typeface="Arial" panose="020B0604020202020204" pitchFamily="34" charset="0"/>
        <a:buChar char="•"/>
        <a:defRPr sz="5460" kern="1200">
          <a:solidFill>
            <a:schemeClr val="tx1"/>
          </a:solidFill>
          <a:latin typeface="+mn-lt"/>
          <a:ea typeface="+mn-ea"/>
          <a:cs typeface="+mn-cs"/>
        </a:defRPr>
      </a:lvl3pPr>
      <a:lvl4pPr marL="4368386" indent="-624055" algn="l" defTabSz="2496221" rtl="0" eaLnBrk="1" latinLnBrk="0" hangingPunct="1">
        <a:lnSpc>
          <a:spcPct val="90000"/>
        </a:lnSpc>
        <a:spcBef>
          <a:spcPts val="1365"/>
        </a:spcBef>
        <a:buFont typeface="Arial" panose="020B0604020202020204" pitchFamily="34" charset="0"/>
        <a:buChar char="•"/>
        <a:defRPr sz="4914" kern="1200">
          <a:solidFill>
            <a:schemeClr val="tx1"/>
          </a:solidFill>
          <a:latin typeface="+mn-lt"/>
          <a:ea typeface="+mn-ea"/>
          <a:cs typeface="+mn-cs"/>
        </a:defRPr>
      </a:lvl4pPr>
      <a:lvl5pPr marL="5616496" indent="-624055" algn="l" defTabSz="2496221" rtl="0" eaLnBrk="1" latinLnBrk="0" hangingPunct="1">
        <a:lnSpc>
          <a:spcPct val="90000"/>
        </a:lnSpc>
        <a:spcBef>
          <a:spcPts val="1365"/>
        </a:spcBef>
        <a:buFont typeface="Arial" panose="020B0604020202020204" pitchFamily="34" charset="0"/>
        <a:buChar char="•"/>
        <a:defRPr sz="4914" kern="1200">
          <a:solidFill>
            <a:schemeClr val="tx1"/>
          </a:solidFill>
          <a:latin typeface="+mn-lt"/>
          <a:ea typeface="+mn-ea"/>
          <a:cs typeface="+mn-cs"/>
        </a:defRPr>
      </a:lvl5pPr>
      <a:lvl6pPr marL="6864607" indent="-624055" algn="l" defTabSz="2496221" rtl="0" eaLnBrk="1" latinLnBrk="0" hangingPunct="1">
        <a:lnSpc>
          <a:spcPct val="90000"/>
        </a:lnSpc>
        <a:spcBef>
          <a:spcPts val="1365"/>
        </a:spcBef>
        <a:buFont typeface="Arial" panose="020B0604020202020204" pitchFamily="34" charset="0"/>
        <a:buChar char="•"/>
        <a:defRPr sz="4914" kern="1200">
          <a:solidFill>
            <a:schemeClr val="tx1"/>
          </a:solidFill>
          <a:latin typeface="+mn-lt"/>
          <a:ea typeface="+mn-ea"/>
          <a:cs typeface="+mn-cs"/>
        </a:defRPr>
      </a:lvl6pPr>
      <a:lvl7pPr marL="8112717" indent="-624055" algn="l" defTabSz="2496221" rtl="0" eaLnBrk="1" latinLnBrk="0" hangingPunct="1">
        <a:lnSpc>
          <a:spcPct val="90000"/>
        </a:lnSpc>
        <a:spcBef>
          <a:spcPts val="1365"/>
        </a:spcBef>
        <a:buFont typeface="Arial" panose="020B0604020202020204" pitchFamily="34" charset="0"/>
        <a:buChar char="•"/>
        <a:defRPr sz="4914" kern="1200">
          <a:solidFill>
            <a:schemeClr val="tx1"/>
          </a:solidFill>
          <a:latin typeface="+mn-lt"/>
          <a:ea typeface="+mn-ea"/>
          <a:cs typeface="+mn-cs"/>
        </a:defRPr>
      </a:lvl7pPr>
      <a:lvl8pPr marL="9360827" indent="-624055" algn="l" defTabSz="2496221" rtl="0" eaLnBrk="1" latinLnBrk="0" hangingPunct="1">
        <a:lnSpc>
          <a:spcPct val="90000"/>
        </a:lnSpc>
        <a:spcBef>
          <a:spcPts val="1365"/>
        </a:spcBef>
        <a:buFont typeface="Arial" panose="020B0604020202020204" pitchFamily="34" charset="0"/>
        <a:buChar char="•"/>
        <a:defRPr sz="4914" kern="1200">
          <a:solidFill>
            <a:schemeClr val="tx1"/>
          </a:solidFill>
          <a:latin typeface="+mn-lt"/>
          <a:ea typeface="+mn-ea"/>
          <a:cs typeface="+mn-cs"/>
        </a:defRPr>
      </a:lvl8pPr>
      <a:lvl9pPr marL="10608937" indent="-624055" algn="l" defTabSz="2496221" rtl="0" eaLnBrk="1" latinLnBrk="0" hangingPunct="1">
        <a:lnSpc>
          <a:spcPct val="90000"/>
        </a:lnSpc>
        <a:spcBef>
          <a:spcPts val="1365"/>
        </a:spcBef>
        <a:buFont typeface="Arial" panose="020B0604020202020204" pitchFamily="34" charset="0"/>
        <a:buChar char="•"/>
        <a:defRPr sz="4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96221" rtl="0" eaLnBrk="1" latinLnBrk="0" hangingPunct="1">
        <a:defRPr sz="4914" kern="1200">
          <a:solidFill>
            <a:schemeClr val="tx1"/>
          </a:solidFill>
          <a:latin typeface="+mn-lt"/>
          <a:ea typeface="+mn-ea"/>
          <a:cs typeface="+mn-cs"/>
        </a:defRPr>
      </a:lvl1pPr>
      <a:lvl2pPr marL="1248110" algn="l" defTabSz="2496221" rtl="0" eaLnBrk="1" latinLnBrk="0" hangingPunct="1">
        <a:defRPr sz="4914" kern="1200">
          <a:solidFill>
            <a:schemeClr val="tx1"/>
          </a:solidFill>
          <a:latin typeface="+mn-lt"/>
          <a:ea typeface="+mn-ea"/>
          <a:cs typeface="+mn-cs"/>
        </a:defRPr>
      </a:lvl2pPr>
      <a:lvl3pPr marL="2496221" algn="l" defTabSz="2496221" rtl="0" eaLnBrk="1" latinLnBrk="0" hangingPunct="1">
        <a:defRPr sz="4914" kern="1200">
          <a:solidFill>
            <a:schemeClr val="tx1"/>
          </a:solidFill>
          <a:latin typeface="+mn-lt"/>
          <a:ea typeface="+mn-ea"/>
          <a:cs typeface="+mn-cs"/>
        </a:defRPr>
      </a:lvl3pPr>
      <a:lvl4pPr marL="3744331" algn="l" defTabSz="2496221" rtl="0" eaLnBrk="1" latinLnBrk="0" hangingPunct="1">
        <a:defRPr sz="4914" kern="1200">
          <a:solidFill>
            <a:schemeClr val="tx1"/>
          </a:solidFill>
          <a:latin typeface="+mn-lt"/>
          <a:ea typeface="+mn-ea"/>
          <a:cs typeface="+mn-cs"/>
        </a:defRPr>
      </a:lvl4pPr>
      <a:lvl5pPr marL="4992441" algn="l" defTabSz="2496221" rtl="0" eaLnBrk="1" latinLnBrk="0" hangingPunct="1">
        <a:defRPr sz="4914" kern="1200">
          <a:solidFill>
            <a:schemeClr val="tx1"/>
          </a:solidFill>
          <a:latin typeface="+mn-lt"/>
          <a:ea typeface="+mn-ea"/>
          <a:cs typeface="+mn-cs"/>
        </a:defRPr>
      </a:lvl5pPr>
      <a:lvl6pPr marL="6240551" algn="l" defTabSz="2496221" rtl="0" eaLnBrk="1" latinLnBrk="0" hangingPunct="1">
        <a:defRPr sz="4914" kern="1200">
          <a:solidFill>
            <a:schemeClr val="tx1"/>
          </a:solidFill>
          <a:latin typeface="+mn-lt"/>
          <a:ea typeface="+mn-ea"/>
          <a:cs typeface="+mn-cs"/>
        </a:defRPr>
      </a:lvl6pPr>
      <a:lvl7pPr marL="7488662" algn="l" defTabSz="2496221" rtl="0" eaLnBrk="1" latinLnBrk="0" hangingPunct="1">
        <a:defRPr sz="4914" kern="1200">
          <a:solidFill>
            <a:schemeClr val="tx1"/>
          </a:solidFill>
          <a:latin typeface="+mn-lt"/>
          <a:ea typeface="+mn-ea"/>
          <a:cs typeface="+mn-cs"/>
        </a:defRPr>
      </a:lvl7pPr>
      <a:lvl8pPr marL="8736772" algn="l" defTabSz="2496221" rtl="0" eaLnBrk="1" latinLnBrk="0" hangingPunct="1">
        <a:defRPr sz="4914" kern="1200">
          <a:solidFill>
            <a:schemeClr val="tx1"/>
          </a:solidFill>
          <a:latin typeface="+mn-lt"/>
          <a:ea typeface="+mn-ea"/>
          <a:cs typeface="+mn-cs"/>
        </a:defRPr>
      </a:lvl8pPr>
      <a:lvl9pPr marL="9984882" algn="l" defTabSz="2496221" rtl="0" eaLnBrk="1" latinLnBrk="0" hangingPunct="1">
        <a:defRPr sz="4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C7242064-A4AE-6246-1159-BE85AD611D15}"/>
              </a:ext>
            </a:extLst>
          </p:cNvPr>
          <p:cNvGrpSpPr/>
          <p:nvPr/>
        </p:nvGrpSpPr>
        <p:grpSpPr>
          <a:xfrm>
            <a:off x="-93533" y="-77424"/>
            <a:ext cx="28577278" cy="18835069"/>
            <a:chOff x="464441" y="105190"/>
            <a:chExt cx="27477125" cy="18109968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15747E8-8958-04FD-3662-60A5F9AD1CB9}"/>
                </a:ext>
              </a:extLst>
            </p:cNvPr>
            <p:cNvGrpSpPr/>
            <p:nvPr/>
          </p:nvGrpSpPr>
          <p:grpSpPr>
            <a:xfrm>
              <a:off x="3586273" y="8749098"/>
              <a:ext cx="23827315" cy="727099"/>
              <a:chOff x="3586273" y="9333298"/>
              <a:chExt cx="23827315" cy="72709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A76E3AD-1F44-E281-1641-010066B58422}"/>
                  </a:ext>
                </a:extLst>
              </p:cNvPr>
              <p:cNvGrpSpPr/>
              <p:nvPr/>
            </p:nvGrpSpPr>
            <p:grpSpPr>
              <a:xfrm>
                <a:off x="9025911" y="9333298"/>
                <a:ext cx="18387677" cy="727099"/>
                <a:chOff x="2511263" y="3475434"/>
                <a:chExt cx="7400834" cy="284027"/>
              </a:xfrm>
            </p:grpSpPr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D414735A-A41E-98B8-BA38-356625BF9307}"/>
                    </a:ext>
                  </a:extLst>
                </p:cNvPr>
                <p:cNvSpPr txBox="1"/>
                <p:nvPr/>
              </p:nvSpPr>
              <p:spPr>
                <a:xfrm>
                  <a:off x="2511263" y="3508372"/>
                  <a:ext cx="2163097" cy="251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3744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Molecular function</a:t>
                  </a:r>
                  <a:endParaRPr lang="en-IN" sz="3744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9196B31-4913-82CB-9DC7-2C311976A091}"/>
                    </a:ext>
                  </a:extLst>
                </p:cNvPr>
                <p:cNvSpPr txBox="1"/>
                <p:nvPr/>
              </p:nvSpPr>
              <p:spPr>
                <a:xfrm>
                  <a:off x="7326214" y="3475434"/>
                  <a:ext cx="2585883" cy="251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IN" sz="3744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Cellular components</a:t>
                  </a: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7BC65F-BDF7-F2D7-10C8-6D7DBD5FCDF9}"/>
                  </a:ext>
                </a:extLst>
              </p:cNvPr>
              <p:cNvSpPr txBox="1"/>
              <p:nvPr/>
            </p:nvSpPr>
            <p:spPr>
              <a:xfrm>
                <a:off x="3586273" y="9384315"/>
                <a:ext cx="830575" cy="642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744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endParaRPr lang="en-IN" sz="3744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5C05F4-DB10-9CEA-05A2-E571D7BF8333}"/>
                  </a:ext>
                </a:extLst>
              </p:cNvPr>
              <p:cNvSpPr txBox="1"/>
              <p:nvPr/>
            </p:nvSpPr>
            <p:spPr>
              <a:xfrm>
                <a:off x="15711905" y="9333302"/>
                <a:ext cx="830575" cy="642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744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  <a:endParaRPr lang="en-IN" sz="3744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E7B65C3A-3ED9-5DB5-9CA3-397A1CF291C9}"/>
                </a:ext>
              </a:extLst>
            </p:cNvPr>
            <p:cNvGrpSpPr/>
            <p:nvPr/>
          </p:nvGrpSpPr>
          <p:grpSpPr>
            <a:xfrm>
              <a:off x="2282270" y="105190"/>
              <a:ext cx="25659296" cy="8490508"/>
              <a:chOff x="2206070" y="190000"/>
              <a:chExt cx="25659296" cy="8490508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1FE23F4-2E5B-E94B-0AE1-CAD485D35D7D}"/>
                  </a:ext>
                </a:extLst>
              </p:cNvPr>
              <p:cNvGrpSpPr/>
              <p:nvPr/>
            </p:nvGrpSpPr>
            <p:grpSpPr>
              <a:xfrm>
                <a:off x="7082086" y="190000"/>
                <a:ext cx="19026721" cy="654527"/>
                <a:chOff x="1847970" y="277978"/>
                <a:chExt cx="7658043" cy="255678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EDC243E-FD3C-F6B0-3388-8FDFFCBD5854}"/>
                    </a:ext>
                  </a:extLst>
                </p:cNvPr>
                <p:cNvSpPr txBox="1"/>
                <p:nvPr/>
              </p:nvSpPr>
              <p:spPr>
                <a:xfrm>
                  <a:off x="7234762" y="282567"/>
                  <a:ext cx="2271251" cy="251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3744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Biological processes</a:t>
                  </a:r>
                  <a:endParaRPr lang="en-IN" sz="3744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7AB327D-51C3-EA9D-EA9A-98C9AAF7A36C}"/>
                    </a:ext>
                  </a:extLst>
                </p:cNvPr>
                <p:cNvSpPr txBox="1"/>
                <p:nvPr/>
              </p:nvSpPr>
              <p:spPr>
                <a:xfrm>
                  <a:off x="1847970" y="277978"/>
                  <a:ext cx="3111909" cy="2510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3744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KEGG pathway analysis</a:t>
                  </a:r>
                  <a:endParaRPr lang="en-IN" sz="3744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176BC0D-0B74-E724-CB26-F16BE089DD9C}"/>
                  </a:ext>
                </a:extLst>
              </p:cNvPr>
              <p:cNvSpPr txBox="1"/>
              <p:nvPr/>
            </p:nvSpPr>
            <p:spPr>
              <a:xfrm>
                <a:off x="3586273" y="201746"/>
                <a:ext cx="830575" cy="642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744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endParaRPr lang="en-IN" sz="3744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9EF629-3A3E-77D0-DD61-8B73354AFC17}"/>
                  </a:ext>
                </a:extLst>
              </p:cNvPr>
              <p:cNvSpPr txBox="1"/>
              <p:nvPr/>
            </p:nvSpPr>
            <p:spPr>
              <a:xfrm>
                <a:off x="15711905" y="190000"/>
                <a:ext cx="830575" cy="642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744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</a:t>
                </a:r>
                <a:endParaRPr lang="en-IN" sz="3744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EA9B4993-7403-6226-3E3A-6B6744CA79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6070" y="844155"/>
                <a:ext cx="12343874" cy="7836353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1D0915DE-810D-14AC-4571-3663E1359E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6388"/>
              <a:stretch/>
            </p:blipFill>
            <p:spPr>
              <a:xfrm>
                <a:off x="14627518" y="659448"/>
                <a:ext cx="13237848" cy="7969538"/>
              </a:xfrm>
              <a:prstGeom prst="rect">
                <a:avLst/>
              </a:prstGeom>
            </p:spPr>
          </p:pic>
        </p:grp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68F19AB5-411E-8766-A17D-3B35EE4E4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4441" y="9394981"/>
              <a:ext cx="14116784" cy="879321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A1E3A1B3-7636-95D3-5282-CC562957C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1616"/>
            <a:stretch/>
          </p:blipFill>
          <p:spPr>
            <a:xfrm>
              <a:off x="14962308" y="9394981"/>
              <a:ext cx="12951158" cy="88201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764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14</Words>
  <Application>Microsoft Office PowerPoint</Application>
  <PresentationFormat>Custom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MEDHA BAIRY - 221700107 - MSLSMPL</dc:creator>
  <cp:lastModifiedBy>MEDHA BAIRY - 221700107 - MSLSMPL</cp:lastModifiedBy>
  <cp:revision>3</cp:revision>
  <dcterms:created xsi:type="dcterms:W3CDTF">2024-12-23T03:58:32Z</dcterms:created>
  <dcterms:modified xsi:type="dcterms:W3CDTF">2025-02-06T11:23:25Z</dcterms:modified>
</cp:coreProperties>
</file>